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5" r:id="rId2"/>
    <p:sldMasterId id="2147483727" r:id="rId3"/>
    <p:sldMasterId id="2147483742" r:id="rId4"/>
    <p:sldMasterId id="2147483754" r:id="rId5"/>
    <p:sldMasterId id="2147483767" r:id="rId6"/>
    <p:sldMasterId id="2147483784" r:id="rId7"/>
  </p:sldMasterIdLst>
  <p:notesMasterIdLst>
    <p:notesMasterId r:id="rId38"/>
  </p:notesMasterIdLst>
  <p:sldIdLst>
    <p:sldId id="257" r:id="rId8"/>
    <p:sldId id="316" r:id="rId9"/>
    <p:sldId id="305" r:id="rId10"/>
    <p:sldId id="307" r:id="rId11"/>
    <p:sldId id="308" r:id="rId12"/>
    <p:sldId id="309" r:id="rId13"/>
    <p:sldId id="317" r:id="rId14"/>
    <p:sldId id="277" r:id="rId15"/>
    <p:sldId id="280" r:id="rId16"/>
    <p:sldId id="279" r:id="rId17"/>
    <p:sldId id="278" r:id="rId18"/>
    <p:sldId id="286" r:id="rId19"/>
    <p:sldId id="283" r:id="rId20"/>
    <p:sldId id="282" r:id="rId21"/>
    <p:sldId id="287" r:id="rId22"/>
    <p:sldId id="288" r:id="rId23"/>
    <p:sldId id="289" r:id="rId24"/>
    <p:sldId id="290" r:id="rId25"/>
    <p:sldId id="291" r:id="rId26"/>
    <p:sldId id="293" r:id="rId27"/>
    <p:sldId id="294" r:id="rId28"/>
    <p:sldId id="318" r:id="rId29"/>
    <p:sldId id="319" r:id="rId30"/>
    <p:sldId id="296" r:id="rId31"/>
    <p:sldId id="295" r:id="rId32"/>
    <p:sldId id="297" r:id="rId33"/>
    <p:sldId id="300" r:id="rId34"/>
    <p:sldId id="320" r:id="rId35"/>
    <p:sldId id="301" r:id="rId36"/>
    <p:sldId id="30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4" d="100"/>
          <a:sy n="74"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A2071-07CB-41FF-A552-DC8B07D163BC}"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8ADE-0024-4478-83BF-08102FF66A03}" type="slidenum">
              <a:rPr lang="en-US" smtClean="0"/>
              <a:t>‹#›</a:t>
            </a:fld>
            <a:endParaRPr lang="en-US"/>
          </a:p>
        </p:txBody>
      </p:sp>
    </p:spTree>
    <p:extLst>
      <p:ext uri="{BB962C8B-B14F-4D97-AF65-F5344CB8AC3E}">
        <p14:creationId xmlns:p14="http://schemas.microsoft.com/office/powerpoint/2010/main" val="59725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29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61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66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75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44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47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10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2"/>
        <p:cNvGrpSpPr/>
        <p:nvPr/>
      </p:nvGrpSpPr>
      <p:grpSpPr>
        <a:xfrm>
          <a:off x="0" y="0"/>
          <a:ext cx="0" cy="0"/>
          <a:chOff x="0" y="0"/>
          <a:chExt cx="0" cy="0"/>
        </a:xfrm>
      </p:grpSpPr>
      <p:sp>
        <p:nvSpPr>
          <p:cNvPr id="5273" name="Google Shape;5273;gb0babbdd12_1_2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4" name="Google Shape;5274;gb0babbdd12_1_2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7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3" name="Group 191"/>
          <p:cNvGrpSpPr>
            <a:grpSpLocks/>
          </p:cNvGrpSpPr>
          <p:nvPr/>
        </p:nvGrpSpPr>
        <p:grpSpPr bwMode="auto">
          <a:xfrm>
            <a:off x="579967" y="4764"/>
            <a:ext cx="10687051" cy="6853237"/>
            <a:chOff x="274" y="10"/>
            <a:chExt cx="5049" cy="4310"/>
          </a:xfrm>
        </p:grpSpPr>
        <p:sp>
          <p:nvSpPr>
            <p:cNvPr id="3198" name="Line 126"/>
            <p:cNvSpPr>
              <a:spLocks noChangeShapeType="1"/>
            </p:cNvSpPr>
            <p:nvPr userDrawn="1"/>
          </p:nvSpPr>
          <p:spPr bwMode="gray">
            <a:xfrm>
              <a:off x="3479"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09" name="Line 137"/>
            <p:cNvSpPr>
              <a:spLocks noChangeShapeType="1"/>
            </p:cNvSpPr>
            <p:nvPr userDrawn="1"/>
          </p:nvSpPr>
          <p:spPr bwMode="gray">
            <a:xfrm>
              <a:off x="3929"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11" name="Line 139"/>
            <p:cNvSpPr>
              <a:spLocks noChangeShapeType="1"/>
            </p:cNvSpPr>
            <p:nvPr userDrawn="1"/>
          </p:nvSpPr>
          <p:spPr bwMode="gray">
            <a:xfrm>
              <a:off x="4395"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12" name="Line 140"/>
            <p:cNvSpPr>
              <a:spLocks noChangeShapeType="1"/>
            </p:cNvSpPr>
            <p:nvPr userDrawn="1"/>
          </p:nvSpPr>
          <p:spPr bwMode="gray">
            <a:xfrm>
              <a:off x="4845"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15" name="Line 143"/>
            <p:cNvSpPr>
              <a:spLocks noChangeShapeType="1"/>
            </p:cNvSpPr>
            <p:nvPr userDrawn="1"/>
          </p:nvSpPr>
          <p:spPr bwMode="gray">
            <a:xfrm>
              <a:off x="5302"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19" name="Line 147"/>
            <p:cNvSpPr>
              <a:spLocks noChangeShapeType="1"/>
            </p:cNvSpPr>
            <p:nvPr userDrawn="1"/>
          </p:nvSpPr>
          <p:spPr bwMode="gray">
            <a:xfrm>
              <a:off x="1651"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21" name="Line 149"/>
            <p:cNvSpPr>
              <a:spLocks noChangeShapeType="1"/>
            </p:cNvSpPr>
            <p:nvPr userDrawn="1"/>
          </p:nvSpPr>
          <p:spPr bwMode="gray">
            <a:xfrm>
              <a:off x="2101"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23" name="Line 151"/>
            <p:cNvSpPr>
              <a:spLocks noChangeShapeType="1"/>
            </p:cNvSpPr>
            <p:nvPr userDrawn="1"/>
          </p:nvSpPr>
          <p:spPr bwMode="gray">
            <a:xfrm>
              <a:off x="2567"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24" name="Line 152"/>
            <p:cNvSpPr>
              <a:spLocks noChangeShapeType="1"/>
            </p:cNvSpPr>
            <p:nvPr userDrawn="1"/>
          </p:nvSpPr>
          <p:spPr bwMode="gray">
            <a:xfrm>
              <a:off x="3017"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30" name="Line 158"/>
            <p:cNvSpPr>
              <a:spLocks noChangeShapeType="1"/>
            </p:cNvSpPr>
            <p:nvPr userDrawn="1"/>
          </p:nvSpPr>
          <p:spPr bwMode="gray">
            <a:xfrm>
              <a:off x="274"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32" name="Line 160"/>
            <p:cNvSpPr>
              <a:spLocks noChangeShapeType="1"/>
            </p:cNvSpPr>
            <p:nvPr userDrawn="1"/>
          </p:nvSpPr>
          <p:spPr bwMode="gray">
            <a:xfrm>
              <a:off x="740"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33" name="Line 161"/>
            <p:cNvSpPr>
              <a:spLocks noChangeShapeType="1"/>
            </p:cNvSpPr>
            <p:nvPr userDrawn="1"/>
          </p:nvSpPr>
          <p:spPr bwMode="gray">
            <a:xfrm>
              <a:off x="1190" y="10"/>
              <a:ext cx="21" cy="4310"/>
            </a:xfrm>
            <a:prstGeom prst="line">
              <a:avLst/>
            </a:prstGeom>
            <a:noFill/>
            <a:ln w="9525">
              <a:solidFill>
                <a:srgbClr val="DDDDDD">
                  <a:alpha val="50000"/>
                </a:srgbClr>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sp>
        <p:nvSpPr>
          <p:cNvPr id="3159" name="Rectangle 87"/>
          <p:cNvSpPr>
            <a:spLocks noChangeArrowheads="1"/>
          </p:cNvSpPr>
          <p:nvPr/>
        </p:nvSpPr>
        <p:spPr bwMode="gray">
          <a:xfrm>
            <a:off x="0" y="1795464"/>
            <a:ext cx="12192000" cy="2503487"/>
          </a:xfrm>
          <a:prstGeom prst="rect">
            <a:avLst/>
          </a:prstGeom>
          <a:gradFill rotWithShape="1">
            <a:gsLst>
              <a:gs pos="0">
                <a:schemeClr val="tx2">
                  <a:gamma/>
                  <a:shade val="46275"/>
                  <a:invGamma/>
                </a:schemeClr>
              </a:gs>
              <a:gs pos="100000">
                <a:schemeClr val="tx2"/>
              </a:gs>
            </a:gsLst>
            <a:lin ang="0" scaled="1"/>
          </a:gra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37" name="Rectangle 165"/>
          <p:cNvSpPr>
            <a:spLocks noChangeArrowheads="1"/>
          </p:cNvSpPr>
          <p:nvPr/>
        </p:nvSpPr>
        <p:spPr bwMode="gray">
          <a:xfrm>
            <a:off x="7404100" y="5576889"/>
            <a:ext cx="950384" cy="644525"/>
          </a:xfrm>
          <a:prstGeom prst="rect">
            <a:avLst/>
          </a:prstGeom>
          <a:solidFill>
            <a:schemeClr val="accent2">
              <a:alpha val="30000"/>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38" name="Rectangle 166"/>
          <p:cNvSpPr>
            <a:spLocks noChangeArrowheads="1"/>
          </p:cNvSpPr>
          <p:nvPr/>
        </p:nvSpPr>
        <p:spPr bwMode="gray">
          <a:xfrm>
            <a:off x="9342967" y="5588000"/>
            <a:ext cx="967317" cy="635000"/>
          </a:xfrm>
          <a:prstGeom prst="rect">
            <a:avLst/>
          </a:prstGeom>
          <a:solidFill>
            <a:srgbClr val="DDDDDD">
              <a:alpha val="3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39" name="Rectangle 167"/>
          <p:cNvSpPr>
            <a:spLocks noChangeArrowheads="1"/>
          </p:cNvSpPr>
          <p:nvPr/>
        </p:nvSpPr>
        <p:spPr bwMode="gray">
          <a:xfrm>
            <a:off x="8358718" y="4943475"/>
            <a:ext cx="967316" cy="636588"/>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0" name="Rectangle 168"/>
          <p:cNvSpPr>
            <a:spLocks noChangeArrowheads="1"/>
          </p:cNvSpPr>
          <p:nvPr/>
        </p:nvSpPr>
        <p:spPr bwMode="gray">
          <a:xfrm>
            <a:off x="11262784" y="5588000"/>
            <a:ext cx="929216" cy="635000"/>
          </a:xfrm>
          <a:prstGeom prst="rect">
            <a:avLst/>
          </a:prstGeom>
          <a:solidFill>
            <a:srgbClr val="DDDDDD">
              <a:alpha val="3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2" name="Rectangle 170"/>
          <p:cNvSpPr>
            <a:spLocks noChangeArrowheads="1"/>
          </p:cNvSpPr>
          <p:nvPr/>
        </p:nvSpPr>
        <p:spPr bwMode="gray">
          <a:xfrm>
            <a:off x="3534834" y="5588000"/>
            <a:ext cx="967317" cy="635000"/>
          </a:xfrm>
          <a:prstGeom prst="rect">
            <a:avLst/>
          </a:prstGeom>
          <a:solidFill>
            <a:srgbClr val="DDDDDD">
              <a:alpha val="3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3" name="Rectangle 171"/>
          <p:cNvSpPr>
            <a:spLocks noChangeArrowheads="1"/>
          </p:cNvSpPr>
          <p:nvPr/>
        </p:nvSpPr>
        <p:spPr bwMode="gray">
          <a:xfrm>
            <a:off x="5473700" y="5588000"/>
            <a:ext cx="967317" cy="635000"/>
          </a:xfrm>
          <a:prstGeom prst="rect">
            <a:avLst/>
          </a:prstGeom>
          <a:solidFill>
            <a:srgbClr val="DDDDDD">
              <a:alpha val="3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4" name="Rectangle 172"/>
          <p:cNvSpPr>
            <a:spLocks noChangeArrowheads="1"/>
          </p:cNvSpPr>
          <p:nvPr/>
        </p:nvSpPr>
        <p:spPr bwMode="gray">
          <a:xfrm>
            <a:off x="4489451" y="4943475"/>
            <a:ext cx="967316" cy="636588"/>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5" name="Rectangle 173"/>
          <p:cNvSpPr>
            <a:spLocks noChangeArrowheads="1"/>
          </p:cNvSpPr>
          <p:nvPr/>
        </p:nvSpPr>
        <p:spPr bwMode="gray">
          <a:xfrm>
            <a:off x="6424085" y="4943475"/>
            <a:ext cx="967316" cy="636588"/>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6" name="Rectangle 174"/>
          <p:cNvSpPr>
            <a:spLocks noChangeArrowheads="1"/>
          </p:cNvSpPr>
          <p:nvPr/>
        </p:nvSpPr>
        <p:spPr bwMode="gray">
          <a:xfrm>
            <a:off x="2556934" y="4943475"/>
            <a:ext cx="967317" cy="636588"/>
          </a:xfrm>
          <a:prstGeom prst="rect">
            <a:avLst/>
          </a:prstGeom>
          <a:solidFill>
            <a:schemeClr val="accent2">
              <a:alpha val="20000"/>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7" name="Rectangle 175"/>
          <p:cNvSpPr>
            <a:spLocks noChangeArrowheads="1"/>
          </p:cNvSpPr>
          <p:nvPr/>
        </p:nvSpPr>
        <p:spPr bwMode="gray">
          <a:xfrm>
            <a:off x="7389285" y="4310064"/>
            <a:ext cx="967316" cy="636587"/>
          </a:xfrm>
          <a:prstGeom prst="rect">
            <a:avLst/>
          </a:prstGeom>
          <a:solidFill>
            <a:schemeClr val="accent2">
              <a:alpha val="10001"/>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8" name="Rectangle 176"/>
          <p:cNvSpPr>
            <a:spLocks noChangeArrowheads="1"/>
          </p:cNvSpPr>
          <p:nvPr/>
        </p:nvSpPr>
        <p:spPr bwMode="gray">
          <a:xfrm>
            <a:off x="9328151" y="4300538"/>
            <a:ext cx="967316" cy="646112"/>
          </a:xfrm>
          <a:prstGeom prst="rect">
            <a:avLst/>
          </a:prstGeom>
          <a:solidFill>
            <a:schemeClr val="accent2">
              <a:alpha val="10001"/>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49" name="Rectangle 177"/>
          <p:cNvSpPr>
            <a:spLocks noChangeArrowheads="1"/>
          </p:cNvSpPr>
          <p:nvPr/>
        </p:nvSpPr>
        <p:spPr bwMode="gray">
          <a:xfrm>
            <a:off x="11247967" y="4300538"/>
            <a:ext cx="937684" cy="646112"/>
          </a:xfrm>
          <a:prstGeom prst="rect">
            <a:avLst/>
          </a:prstGeom>
          <a:solidFill>
            <a:schemeClr val="accent2">
              <a:alpha val="10001"/>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0" name="Rectangle 178"/>
          <p:cNvSpPr>
            <a:spLocks noChangeArrowheads="1"/>
          </p:cNvSpPr>
          <p:nvPr/>
        </p:nvSpPr>
        <p:spPr bwMode="gray">
          <a:xfrm>
            <a:off x="5473700" y="4310064"/>
            <a:ext cx="967317" cy="636587"/>
          </a:xfrm>
          <a:prstGeom prst="rect">
            <a:avLst/>
          </a:prstGeom>
          <a:solidFill>
            <a:srgbClr val="DDDDDD">
              <a:alpha val="10001"/>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7" name="Rectangle 185"/>
          <p:cNvSpPr>
            <a:spLocks noChangeArrowheads="1"/>
          </p:cNvSpPr>
          <p:nvPr/>
        </p:nvSpPr>
        <p:spPr bwMode="gray">
          <a:xfrm>
            <a:off x="10293351" y="6221414"/>
            <a:ext cx="967316" cy="636587"/>
          </a:xfrm>
          <a:prstGeom prst="rect">
            <a:avLst/>
          </a:prstGeom>
          <a:solidFill>
            <a:srgbClr val="DDDDDD">
              <a:alpha val="39999"/>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8" name="Rectangle 186"/>
          <p:cNvSpPr>
            <a:spLocks noChangeArrowheads="1"/>
          </p:cNvSpPr>
          <p:nvPr/>
        </p:nvSpPr>
        <p:spPr bwMode="gray">
          <a:xfrm>
            <a:off x="4495801" y="6221414"/>
            <a:ext cx="971551" cy="636587"/>
          </a:xfrm>
          <a:prstGeom prst="rect">
            <a:avLst/>
          </a:prstGeom>
          <a:solidFill>
            <a:srgbClr val="DDDDDD">
              <a:alpha val="39999"/>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9" name="Rectangle 187"/>
          <p:cNvSpPr>
            <a:spLocks noChangeArrowheads="1"/>
          </p:cNvSpPr>
          <p:nvPr/>
        </p:nvSpPr>
        <p:spPr bwMode="gray">
          <a:xfrm>
            <a:off x="6434667" y="6221414"/>
            <a:ext cx="967317" cy="636587"/>
          </a:xfrm>
          <a:prstGeom prst="rect">
            <a:avLst/>
          </a:prstGeom>
          <a:solidFill>
            <a:srgbClr val="DDDDDD">
              <a:alpha val="39999"/>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60" name="Rectangle 188"/>
          <p:cNvSpPr>
            <a:spLocks noChangeArrowheads="1"/>
          </p:cNvSpPr>
          <p:nvPr/>
        </p:nvSpPr>
        <p:spPr bwMode="gray">
          <a:xfrm>
            <a:off x="2561167" y="6221414"/>
            <a:ext cx="967317" cy="636587"/>
          </a:xfrm>
          <a:prstGeom prst="rect">
            <a:avLst/>
          </a:prstGeom>
          <a:solidFill>
            <a:srgbClr val="DDDDDD">
              <a:alpha val="39999"/>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grpSp>
        <p:nvGrpSpPr>
          <p:cNvPr id="3278" name="Group 206"/>
          <p:cNvGrpSpPr>
            <a:grpSpLocks/>
          </p:cNvGrpSpPr>
          <p:nvPr/>
        </p:nvGrpSpPr>
        <p:grpSpPr bwMode="auto">
          <a:xfrm>
            <a:off x="0" y="533400"/>
            <a:ext cx="12192000" cy="5689600"/>
            <a:chOff x="0" y="336"/>
            <a:chExt cx="5760" cy="3584"/>
          </a:xfrm>
        </p:grpSpPr>
        <p:sp>
          <p:nvSpPr>
            <p:cNvPr id="3264" name="Line 192"/>
            <p:cNvSpPr>
              <a:spLocks noChangeShapeType="1"/>
            </p:cNvSpPr>
            <p:nvPr userDrawn="1"/>
          </p:nvSpPr>
          <p:spPr bwMode="gray">
            <a:xfrm flipH="1">
              <a:off x="0" y="336"/>
              <a:ext cx="5760" cy="0"/>
            </a:xfrm>
            <a:prstGeom prst="line">
              <a:avLst/>
            </a:prstGeom>
            <a:noFill/>
            <a:ln w="9525">
              <a:solidFill>
                <a:srgbClr val="DDDDDD"/>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65" name="Line 193"/>
            <p:cNvSpPr>
              <a:spLocks noChangeShapeType="1"/>
            </p:cNvSpPr>
            <p:nvPr userDrawn="1"/>
          </p:nvSpPr>
          <p:spPr bwMode="gray">
            <a:xfrm flipH="1">
              <a:off x="0" y="733"/>
              <a:ext cx="5760" cy="0"/>
            </a:xfrm>
            <a:prstGeom prst="line">
              <a:avLst/>
            </a:prstGeom>
            <a:noFill/>
            <a:ln w="9525">
              <a:solidFill>
                <a:srgbClr val="DDDDDD"/>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66" name="Line 194"/>
            <p:cNvSpPr>
              <a:spLocks noChangeShapeType="1"/>
            </p:cNvSpPr>
            <p:nvPr userDrawn="1"/>
          </p:nvSpPr>
          <p:spPr bwMode="gray">
            <a:xfrm flipH="1">
              <a:off x="0" y="1123"/>
              <a:ext cx="5760" cy="0"/>
            </a:xfrm>
            <a:prstGeom prst="line">
              <a:avLst/>
            </a:prstGeom>
            <a:noFill/>
            <a:ln w="9525">
              <a:solidFill>
                <a:srgbClr val="DDDDDD"/>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67" name="Line 195"/>
            <p:cNvSpPr>
              <a:spLocks noChangeShapeType="1"/>
            </p:cNvSpPr>
            <p:nvPr userDrawn="1"/>
          </p:nvSpPr>
          <p:spPr bwMode="gray">
            <a:xfrm flipH="1">
              <a:off x="0" y="2707"/>
              <a:ext cx="5760" cy="0"/>
            </a:xfrm>
            <a:prstGeom prst="line">
              <a:avLst/>
            </a:prstGeom>
            <a:noFill/>
            <a:ln w="9525">
              <a:solidFill>
                <a:srgbClr val="DDDDDD"/>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68" name="Line 196"/>
            <p:cNvSpPr>
              <a:spLocks noChangeShapeType="1"/>
            </p:cNvSpPr>
            <p:nvPr userDrawn="1"/>
          </p:nvSpPr>
          <p:spPr bwMode="gray">
            <a:xfrm flipH="1">
              <a:off x="0" y="3111"/>
              <a:ext cx="5760" cy="0"/>
            </a:xfrm>
            <a:prstGeom prst="line">
              <a:avLst/>
            </a:prstGeom>
            <a:noFill/>
            <a:ln w="9525">
              <a:solidFill>
                <a:srgbClr val="DDDDDD"/>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69" name="Line 197"/>
            <p:cNvSpPr>
              <a:spLocks noChangeShapeType="1"/>
            </p:cNvSpPr>
            <p:nvPr userDrawn="1"/>
          </p:nvSpPr>
          <p:spPr bwMode="gray">
            <a:xfrm flipH="1">
              <a:off x="0" y="3516"/>
              <a:ext cx="5760" cy="0"/>
            </a:xfrm>
            <a:prstGeom prst="line">
              <a:avLst/>
            </a:prstGeom>
            <a:noFill/>
            <a:ln w="9525">
              <a:solidFill>
                <a:srgbClr val="DDDDDD"/>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sp>
          <p:nvSpPr>
            <p:cNvPr id="3270" name="Line 198"/>
            <p:cNvSpPr>
              <a:spLocks noChangeShapeType="1"/>
            </p:cNvSpPr>
            <p:nvPr userDrawn="1"/>
          </p:nvSpPr>
          <p:spPr bwMode="gray">
            <a:xfrm flipH="1">
              <a:off x="0" y="3920"/>
              <a:ext cx="5760" cy="0"/>
            </a:xfrm>
            <a:prstGeom prst="line">
              <a:avLst/>
            </a:prstGeom>
            <a:noFill/>
            <a:ln w="9525">
              <a:solidFill>
                <a:srgbClr val="DDDDDD"/>
              </a:solid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sp>
        <p:nvSpPr>
          <p:cNvPr id="3075" name="Rectangle 3"/>
          <p:cNvSpPr>
            <a:spLocks noGrp="1" noChangeArrowheads="1"/>
          </p:cNvSpPr>
          <p:nvPr>
            <p:ph type="subTitle" idx="1"/>
          </p:nvPr>
        </p:nvSpPr>
        <p:spPr>
          <a:xfrm>
            <a:off x="6096000" y="4343400"/>
            <a:ext cx="5892800" cy="609600"/>
          </a:xfrm>
        </p:spPr>
        <p:txBody>
          <a:bodyPr/>
          <a:lstStyle>
            <a:lvl1pPr marL="0" indent="0" algn="r">
              <a:buFontTx/>
              <a:buNone/>
              <a:defRPr sz="2000"/>
            </a:lvl1pPr>
          </a:lstStyle>
          <a:p>
            <a:r>
              <a:rPr lang="en-US" smtClean="0"/>
              <a:t>Click to edit Master subtitle style</a:t>
            </a:r>
            <a:endParaRPr lang="en-US"/>
          </a:p>
        </p:txBody>
      </p:sp>
      <p:sp>
        <p:nvSpPr>
          <p:cNvPr id="3083" name="Text Box 11"/>
          <p:cNvSpPr txBox="1">
            <a:spLocks noChangeArrowheads="1"/>
          </p:cNvSpPr>
          <p:nvPr/>
        </p:nvSpPr>
        <p:spPr bwMode="gray">
          <a:xfrm>
            <a:off x="0" y="461964"/>
            <a:ext cx="1464733" cy="427037"/>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2200" b="1">
                <a:solidFill>
                  <a:srgbClr val="FFFFFF"/>
                </a:solidFill>
                <a:latin typeface="Arial" charset="0"/>
              </a:rPr>
              <a:t>LOGO</a:t>
            </a:r>
          </a:p>
        </p:txBody>
      </p:sp>
      <p:sp>
        <p:nvSpPr>
          <p:cNvPr id="3210" name="Rectangle 138"/>
          <p:cNvSpPr>
            <a:spLocks noChangeArrowheads="1"/>
          </p:cNvSpPr>
          <p:nvPr/>
        </p:nvSpPr>
        <p:spPr bwMode="gray">
          <a:xfrm>
            <a:off x="7366000" y="534988"/>
            <a:ext cx="967317" cy="633412"/>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13" name="Rectangle 141"/>
          <p:cNvSpPr>
            <a:spLocks noChangeArrowheads="1"/>
          </p:cNvSpPr>
          <p:nvPr/>
        </p:nvSpPr>
        <p:spPr bwMode="gray">
          <a:xfrm>
            <a:off x="9304867" y="534988"/>
            <a:ext cx="967317" cy="633412"/>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18" name="Rectangle 146"/>
          <p:cNvSpPr>
            <a:spLocks noChangeArrowheads="1"/>
          </p:cNvSpPr>
          <p:nvPr/>
        </p:nvSpPr>
        <p:spPr bwMode="gray">
          <a:xfrm>
            <a:off x="10255251" y="4764"/>
            <a:ext cx="967316" cy="522287"/>
          </a:xfrm>
          <a:prstGeom prst="rect">
            <a:avLst/>
          </a:prstGeom>
          <a:solidFill>
            <a:schemeClr val="folHlink">
              <a:alpha val="30000"/>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25" name="Rectangle 153"/>
          <p:cNvSpPr>
            <a:spLocks noChangeArrowheads="1"/>
          </p:cNvSpPr>
          <p:nvPr/>
        </p:nvSpPr>
        <p:spPr bwMode="gray">
          <a:xfrm>
            <a:off x="5435600" y="534988"/>
            <a:ext cx="967317" cy="633412"/>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27" name="Rectangle 155"/>
          <p:cNvSpPr>
            <a:spLocks noChangeArrowheads="1"/>
          </p:cNvSpPr>
          <p:nvPr/>
        </p:nvSpPr>
        <p:spPr bwMode="gray">
          <a:xfrm>
            <a:off x="6385985" y="4764"/>
            <a:ext cx="967316" cy="522287"/>
          </a:xfrm>
          <a:prstGeom prst="rect">
            <a:avLst/>
          </a:prstGeom>
          <a:solidFill>
            <a:srgbClr val="DDDDDD">
              <a:alpha val="3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34" name="Rectangle 162"/>
          <p:cNvSpPr>
            <a:spLocks noChangeArrowheads="1"/>
          </p:cNvSpPr>
          <p:nvPr/>
        </p:nvSpPr>
        <p:spPr bwMode="gray">
          <a:xfrm>
            <a:off x="594785" y="1147763"/>
            <a:ext cx="967316" cy="633412"/>
          </a:xfrm>
          <a:prstGeom prst="rect">
            <a:avLst/>
          </a:prstGeom>
          <a:solidFill>
            <a:schemeClr val="folHlink">
              <a:alpha val="20000"/>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36" name="Rectangle 164"/>
          <p:cNvSpPr>
            <a:spLocks noChangeArrowheads="1"/>
          </p:cNvSpPr>
          <p:nvPr/>
        </p:nvSpPr>
        <p:spPr bwMode="gray">
          <a:xfrm>
            <a:off x="2518834" y="4764"/>
            <a:ext cx="967317" cy="522287"/>
          </a:xfrm>
          <a:prstGeom prst="rect">
            <a:avLst/>
          </a:prstGeom>
          <a:solidFill>
            <a:srgbClr val="DDDDDD">
              <a:alpha val="39999"/>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1" name="Rectangle 179"/>
          <p:cNvSpPr>
            <a:spLocks noChangeArrowheads="1"/>
          </p:cNvSpPr>
          <p:nvPr/>
        </p:nvSpPr>
        <p:spPr bwMode="gray">
          <a:xfrm>
            <a:off x="8335434" y="1165226"/>
            <a:ext cx="967317" cy="633413"/>
          </a:xfrm>
          <a:prstGeom prst="rect">
            <a:avLst/>
          </a:prstGeom>
          <a:solidFill>
            <a:srgbClr val="DDDDDD">
              <a:alpha val="10001"/>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2" name="Rectangle 180"/>
          <p:cNvSpPr>
            <a:spLocks noChangeArrowheads="1"/>
          </p:cNvSpPr>
          <p:nvPr/>
        </p:nvSpPr>
        <p:spPr bwMode="gray">
          <a:xfrm>
            <a:off x="10255251" y="1165226"/>
            <a:ext cx="967316" cy="633413"/>
          </a:xfrm>
          <a:prstGeom prst="rect">
            <a:avLst/>
          </a:prstGeom>
          <a:solidFill>
            <a:schemeClr val="folHlink">
              <a:alpha val="10001"/>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3" name="Rectangle 181"/>
          <p:cNvSpPr>
            <a:spLocks noChangeArrowheads="1"/>
          </p:cNvSpPr>
          <p:nvPr/>
        </p:nvSpPr>
        <p:spPr bwMode="gray">
          <a:xfrm>
            <a:off x="4466167" y="1165226"/>
            <a:ext cx="967317" cy="633413"/>
          </a:xfrm>
          <a:prstGeom prst="rect">
            <a:avLst/>
          </a:prstGeom>
          <a:solidFill>
            <a:srgbClr val="DDDDDD">
              <a:alpha val="10001"/>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4" name="Rectangle 182"/>
          <p:cNvSpPr>
            <a:spLocks noChangeArrowheads="1"/>
          </p:cNvSpPr>
          <p:nvPr/>
        </p:nvSpPr>
        <p:spPr bwMode="gray">
          <a:xfrm>
            <a:off x="6400800" y="1165226"/>
            <a:ext cx="967317" cy="633413"/>
          </a:xfrm>
          <a:prstGeom prst="rect">
            <a:avLst/>
          </a:prstGeom>
          <a:solidFill>
            <a:schemeClr val="folHlink">
              <a:alpha val="10001"/>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55" name="Rectangle 183"/>
          <p:cNvSpPr>
            <a:spLocks noChangeArrowheads="1"/>
          </p:cNvSpPr>
          <p:nvPr/>
        </p:nvSpPr>
        <p:spPr bwMode="gray">
          <a:xfrm>
            <a:off x="2518834" y="1165226"/>
            <a:ext cx="967317" cy="633413"/>
          </a:xfrm>
          <a:prstGeom prst="rect">
            <a:avLst/>
          </a:prstGeom>
          <a:solidFill>
            <a:schemeClr val="folHlink">
              <a:alpha val="10001"/>
            </a:scheme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61" name="Rectangle 189"/>
          <p:cNvSpPr>
            <a:spLocks noChangeArrowheads="1"/>
          </p:cNvSpPr>
          <p:nvPr/>
        </p:nvSpPr>
        <p:spPr bwMode="gray">
          <a:xfrm>
            <a:off x="584200" y="4764"/>
            <a:ext cx="967317" cy="522287"/>
          </a:xfrm>
          <a:prstGeom prst="rect">
            <a:avLst/>
          </a:prstGeom>
          <a:solidFill>
            <a:srgbClr val="DDDDDD">
              <a:alpha val="3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62" name="Rectangle 190"/>
          <p:cNvSpPr>
            <a:spLocks noChangeArrowheads="1"/>
          </p:cNvSpPr>
          <p:nvPr/>
        </p:nvSpPr>
        <p:spPr bwMode="gray">
          <a:xfrm>
            <a:off x="1524000" y="533401"/>
            <a:ext cx="967317" cy="633413"/>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3272" name="Rectangle 200"/>
          <p:cNvSpPr>
            <a:spLocks noChangeArrowheads="1"/>
          </p:cNvSpPr>
          <p:nvPr/>
        </p:nvSpPr>
        <p:spPr bwMode="gray">
          <a:xfrm>
            <a:off x="3437467" y="534988"/>
            <a:ext cx="967317" cy="633412"/>
          </a:xfrm>
          <a:prstGeom prst="rect">
            <a:avLst/>
          </a:prstGeom>
          <a:solidFill>
            <a:srgbClr val="DDDDDD">
              <a:alpha val="20000"/>
            </a:srgbClr>
          </a:soli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grpSp>
        <p:nvGrpSpPr>
          <p:cNvPr id="3306" name="Group 234"/>
          <p:cNvGrpSpPr>
            <a:grpSpLocks/>
          </p:cNvGrpSpPr>
          <p:nvPr/>
        </p:nvGrpSpPr>
        <p:grpSpPr bwMode="auto">
          <a:xfrm>
            <a:off x="0" y="2257426"/>
            <a:ext cx="6318251" cy="4600575"/>
            <a:chOff x="-9" y="1395"/>
            <a:chExt cx="2985" cy="2898"/>
          </a:xfrm>
        </p:grpSpPr>
        <p:pic>
          <p:nvPicPr>
            <p:cNvPr id="3285" name="Picture 213" descr="pan01"/>
            <p:cNvPicPr>
              <a:picLocks noChangeAspect="1" noChangeArrowheads="1"/>
            </p:cNvPicPr>
            <p:nvPr/>
          </p:nvPicPr>
          <p:blipFill>
            <a:blip r:embed="rId2"/>
            <a:srcRect l="46681" r="2339"/>
            <a:stretch>
              <a:fillRect/>
            </a:stretch>
          </p:blipFill>
          <p:spPr bwMode="gray">
            <a:xfrm>
              <a:off x="0" y="1395"/>
              <a:ext cx="2976" cy="2898"/>
            </a:xfrm>
            <a:prstGeom prst="rect">
              <a:avLst/>
            </a:prstGeom>
            <a:noFill/>
          </p:spPr>
        </p:pic>
        <p:sp>
          <p:nvSpPr>
            <p:cNvPr id="3281" name="Freeform 209" descr="wiz_gold03"/>
            <p:cNvSpPr>
              <a:spLocks/>
            </p:cNvSpPr>
            <p:nvPr/>
          </p:nvSpPr>
          <p:spPr bwMode="gray">
            <a:xfrm>
              <a:off x="-9" y="1493"/>
              <a:ext cx="2841" cy="2599"/>
            </a:xfrm>
            <a:custGeom>
              <a:avLst/>
              <a:gdLst/>
              <a:ahLst/>
              <a:cxnLst>
                <a:cxn ang="0">
                  <a:pos x="0" y="18"/>
                </a:cxn>
                <a:cxn ang="0">
                  <a:pos x="2841" y="0"/>
                </a:cxn>
                <a:cxn ang="0">
                  <a:pos x="1294" y="2597"/>
                </a:cxn>
                <a:cxn ang="0">
                  <a:pos x="2" y="2599"/>
                </a:cxn>
                <a:cxn ang="0">
                  <a:pos x="0" y="18"/>
                </a:cxn>
              </a:cxnLst>
              <a:rect l="0" t="0" r="r" b="b"/>
              <a:pathLst>
                <a:path w="2841" h="2599">
                  <a:moveTo>
                    <a:pt x="0" y="18"/>
                  </a:moveTo>
                  <a:lnTo>
                    <a:pt x="2841" y="0"/>
                  </a:lnTo>
                  <a:lnTo>
                    <a:pt x="1294" y="2597"/>
                  </a:lnTo>
                  <a:lnTo>
                    <a:pt x="2" y="2599"/>
                  </a:lnTo>
                  <a:lnTo>
                    <a:pt x="0" y="18"/>
                  </a:lnTo>
                  <a:close/>
                </a:path>
              </a:pathLst>
            </a:custGeom>
            <a:blipFill dpi="0" rotWithShape="1">
              <a:blip r:embed="rId3"/>
              <a:srcRect/>
              <a:stretch>
                <a:fillRect r="-15708"/>
              </a:stretch>
            </a:blipFill>
            <a:ln w="9525">
              <a:no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grpSp>
        <p:nvGrpSpPr>
          <p:cNvPr id="3305" name="Group 233"/>
          <p:cNvGrpSpPr>
            <a:grpSpLocks/>
          </p:cNvGrpSpPr>
          <p:nvPr/>
        </p:nvGrpSpPr>
        <p:grpSpPr bwMode="auto">
          <a:xfrm>
            <a:off x="12700" y="1395414"/>
            <a:ext cx="5674784" cy="4598987"/>
            <a:chOff x="0" y="1039"/>
            <a:chExt cx="2681" cy="2897"/>
          </a:xfrm>
        </p:grpSpPr>
        <p:pic>
          <p:nvPicPr>
            <p:cNvPr id="3292" name="Picture 220" descr="pan01"/>
            <p:cNvPicPr>
              <a:picLocks noChangeAspect="1" noChangeArrowheads="1"/>
            </p:cNvPicPr>
            <p:nvPr userDrawn="1"/>
          </p:nvPicPr>
          <p:blipFill>
            <a:blip r:embed="rId2"/>
            <a:srcRect l="51730" r="2339"/>
            <a:stretch>
              <a:fillRect/>
            </a:stretch>
          </p:blipFill>
          <p:spPr bwMode="gray">
            <a:xfrm>
              <a:off x="0" y="1039"/>
              <a:ext cx="2681" cy="2897"/>
            </a:xfrm>
            <a:prstGeom prst="rect">
              <a:avLst/>
            </a:prstGeom>
            <a:noFill/>
          </p:spPr>
        </p:pic>
        <p:sp>
          <p:nvSpPr>
            <p:cNvPr id="3293" name="Freeform 221" descr="wiz_gold04"/>
            <p:cNvSpPr>
              <a:spLocks/>
            </p:cNvSpPr>
            <p:nvPr userDrawn="1"/>
          </p:nvSpPr>
          <p:spPr bwMode="gray">
            <a:xfrm>
              <a:off x="0" y="1137"/>
              <a:ext cx="2537" cy="2600"/>
            </a:xfrm>
            <a:custGeom>
              <a:avLst/>
              <a:gdLst/>
              <a:ahLst/>
              <a:cxnLst>
                <a:cxn ang="0">
                  <a:pos x="0" y="0"/>
                </a:cxn>
                <a:cxn ang="0">
                  <a:pos x="2537" y="1"/>
                </a:cxn>
                <a:cxn ang="0">
                  <a:pos x="991" y="2597"/>
                </a:cxn>
                <a:cxn ang="0">
                  <a:pos x="0" y="2600"/>
                </a:cxn>
                <a:cxn ang="0">
                  <a:pos x="0" y="0"/>
                </a:cxn>
              </a:cxnLst>
              <a:rect l="0" t="0" r="r" b="b"/>
              <a:pathLst>
                <a:path w="2537" h="2600">
                  <a:moveTo>
                    <a:pt x="0" y="0"/>
                  </a:moveTo>
                  <a:lnTo>
                    <a:pt x="2537" y="1"/>
                  </a:lnTo>
                  <a:lnTo>
                    <a:pt x="991" y="2597"/>
                  </a:lnTo>
                  <a:lnTo>
                    <a:pt x="0" y="2600"/>
                  </a:lnTo>
                  <a:lnTo>
                    <a:pt x="0" y="0"/>
                  </a:lnTo>
                  <a:close/>
                </a:path>
              </a:pathLst>
            </a:custGeom>
            <a:blipFill dpi="0" rotWithShape="1">
              <a:blip r:embed="rId4"/>
              <a:srcRect/>
              <a:stretch>
                <a:fillRect/>
              </a:stretch>
            </a:blipFill>
            <a:ln w="9525">
              <a:no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grpSp>
        <p:nvGrpSpPr>
          <p:cNvPr id="3304" name="Group 232"/>
          <p:cNvGrpSpPr>
            <a:grpSpLocks/>
          </p:cNvGrpSpPr>
          <p:nvPr/>
        </p:nvGrpSpPr>
        <p:grpSpPr bwMode="auto">
          <a:xfrm>
            <a:off x="-6350" y="304801"/>
            <a:ext cx="5094817" cy="5078413"/>
            <a:chOff x="-7" y="240"/>
            <a:chExt cx="2407" cy="3199"/>
          </a:xfrm>
        </p:grpSpPr>
        <p:pic>
          <p:nvPicPr>
            <p:cNvPr id="3295" name="Picture 223" descr="pan01"/>
            <p:cNvPicPr>
              <a:picLocks noChangeAspect="1" noChangeArrowheads="1"/>
            </p:cNvPicPr>
            <p:nvPr userDrawn="1"/>
          </p:nvPicPr>
          <p:blipFill>
            <a:blip r:embed="rId2"/>
            <a:srcRect l="60431" r="2339"/>
            <a:stretch>
              <a:fillRect/>
            </a:stretch>
          </p:blipFill>
          <p:spPr bwMode="gray">
            <a:xfrm>
              <a:off x="0" y="240"/>
              <a:ext cx="2400" cy="3199"/>
            </a:xfrm>
            <a:prstGeom prst="rect">
              <a:avLst/>
            </a:prstGeom>
            <a:noFill/>
          </p:spPr>
        </p:pic>
        <p:sp>
          <p:nvSpPr>
            <p:cNvPr id="3296" name="Freeform 224" descr="wiz_gold01"/>
            <p:cNvSpPr>
              <a:spLocks/>
            </p:cNvSpPr>
            <p:nvPr userDrawn="1"/>
          </p:nvSpPr>
          <p:spPr bwMode="gray">
            <a:xfrm>
              <a:off x="-7" y="348"/>
              <a:ext cx="2247" cy="2874"/>
            </a:xfrm>
            <a:custGeom>
              <a:avLst/>
              <a:gdLst/>
              <a:ahLst/>
              <a:cxnLst>
                <a:cxn ang="0">
                  <a:pos x="7" y="0"/>
                </a:cxn>
                <a:cxn ang="0">
                  <a:pos x="2247" y="0"/>
                </a:cxn>
                <a:cxn ang="0">
                  <a:pos x="540" y="2868"/>
                </a:cxn>
                <a:cxn ang="0">
                  <a:pos x="0" y="2874"/>
                </a:cxn>
                <a:cxn ang="0">
                  <a:pos x="7" y="0"/>
                </a:cxn>
              </a:cxnLst>
              <a:rect l="0" t="0" r="r" b="b"/>
              <a:pathLst>
                <a:path w="2247" h="2874">
                  <a:moveTo>
                    <a:pt x="7" y="0"/>
                  </a:moveTo>
                  <a:lnTo>
                    <a:pt x="2247" y="0"/>
                  </a:lnTo>
                  <a:lnTo>
                    <a:pt x="540" y="2868"/>
                  </a:lnTo>
                  <a:lnTo>
                    <a:pt x="0" y="2874"/>
                  </a:lnTo>
                  <a:lnTo>
                    <a:pt x="7" y="0"/>
                  </a:lnTo>
                  <a:close/>
                </a:path>
              </a:pathLst>
            </a:custGeom>
            <a:blipFill dpi="0" rotWithShape="1">
              <a:blip r:embed="rId5"/>
              <a:srcRect/>
              <a:stretch>
                <a:fillRect/>
              </a:stretch>
            </a:blipFill>
            <a:ln w="9525">
              <a:no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sp>
        <p:nvSpPr>
          <p:cNvPr id="3074" name="Rectangle 2"/>
          <p:cNvSpPr>
            <a:spLocks noGrp="1" noChangeArrowheads="1"/>
          </p:cNvSpPr>
          <p:nvPr>
            <p:ph type="ctrTitle"/>
          </p:nvPr>
        </p:nvSpPr>
        <p:spPr>
          <a:xfrm>
            <a:off x="5689600" y="1981200"/>
            <a:ext cx="6299200" cy="2057400"/>
          </a:xfrm>
        </p:spPr>
        <p:txBody>
          <a:bodyPr/>
          <a:lstStyle>
            <a:lvl1pPr algn="r">
              <a:defRPr sz="4400"/>
            </a:lvl1pPr>
          </a:lstStyle>
          <a:p>
            <a:r>
              <a:rPr lang="en-US" smtClean="0"/>
              <a:t>Click to edit Master title style</a:t>
            </a:r>
            <a:endParaRPr lang="en-US"/>
          </a:p>
        </p:txBody>
      </p:sp>
      <p:sp>
        <p:nvSpPr>
          <p:cNvPr id="3076" name="Rectangle 4"/>
          <p:cNvSpPr>
            <a:spLocks noGrp="1" noChangeArrowheads="1"/>
          </p:cNvSpPr>
          <p:nvPr>
            <p:ph type="dt" sz="half" idx="2"/>
          </p:nvPr>
        </p:nvSpPr>
        <p:spPr>
          <a:xfrm>
            <a:off x="406400" y="6400801"/>
            <a:ext cx="2844800" cy="320675"/>
          </a:xfrm>
        </p:spPr>
        <p:txBody>
          <a:bodyPr/>
          <a:lstStyle>
            <a:lvl1pPr algn="r">
              <a:defRPr>
                <a:latin typeface="+mj-lt"/>
              </a:defRPr>
            </a:lvl1pPr>
          </a:lstStyle>
          <a:p>
            <a:endParaRPr lang="en-US">
              <a:solidFill>
                <a:srgbClr val="000000"/>
              </a:solidFill>
            </a:endParaRPr>
          </a:p>
        </p:txBody>
      </p:sp>
      <p:sp>
        <p:nvSpPr>
          <p:cNvPr id="3077" name="Rectangle 5"/>
          <p:cNvSpPr>
            <a:spLocks noGrp="1" noChangeArrowheads="1"/>
          </p:cNvSpPr>
          <p:nvPr>
            <p:ph type="ftr" sz="quarter" idx="3"/>
          </p:nvPr>
        </p:nvSpPr>
        <p:spPr>
          <a:xfrm>
            <a:off x="8229600" y="6400801"/>
            <a:ext cx="3860800" cy="320675"/>
          </a:xfrm>
        </p:spPr>
        <p:txBody>
          <a:bodyPr/>
          <a:lstStyle>
            <a:lvl1pPr algn="r">
              <a:defRPr>
                <a:latin typeface="+mj-lt"/>
              </a:defRPr>
            </a:lvl1pPr>
          </a:lstStyle>
          <a:p>
            <a:r>
              <a:rPr lang="en-US">
                <a:solidFill>
                  <a:srgbClr val="000000"/>
                </a:solidFill>
              </a:rPr>
              <a:t>www.themegallery.com</a:t>
            </a:r>
          </a:p>
        </p:txBody>
      </p:sp>
      <p:sp>
        <p:nvSpPr>
          <p:cNvPr id="3078" name="Rectangle 6"/>
          <p:cNvSpPr>
            <a:spLocks noGrp="1" noChangeArrowheads="1"/>
          </p:cNvSpPr>
          <p:nvPr>
            <p:ph type="sldNum" sz="quarter" idx="4"/>
          </p:nvPr>
        </p:nvSpPr>
        <p:spPr>
          <a:xfrm>
            <a:off x="4978400" y="6400801"/>
            <a:ext cx="2844800" cy="320675"/>
          </a:xfrm>
        </p:spPr>
        <p:txBody>
          <a:bodyPr/>
          <a:lstStyle>
            <a:lvl1pPr>
              <a:defRPr>
                <a:latin typeface="+mj-lt"/>
              </a:defRPr>
            </a:lvl1pPr>
          </a:lstStyle>
          <a:p>
            <a:fld id="{9AFD7B21-A918-4283-AB34-75370496C4AA}" type="slidenum">
              <a:rPr lang="en-US">
                <a:solidFill>
                  <a:srgbClr val="000000"/>
                </a:solidFill>
              </a:rPr>
              <a:pPr/>
              <a:t>‹#›</a:t>
            </a:fld>
            <a:endParaRPr lang="en-US">
              <a:solidFill>
                <a:srgbClr val="000000"/>
              </a:solidFill>
            </a:endParaRPr>
          </a:p>
        </p:txBody>
      </p:sp>
      <p:sp>
        <p:nvSpPr>
          <p:cNvPr id="3307" name="Text Box 235"/>
          <p:cNvSpPr txBox="1">
            <a:spLocks noChangeArrowheads="1"/>
          </p:cNvSpPr>
          <p:nvPr userDrawn="1"/>
        </p:nvSpPr>
        <p:spPr bwMode="gray">
          <a:xfrm>
            <a:off x="10566400" y="1295400"/>
            <a:ext cx="1464733" cy="427038"/>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2200" b="1">
                <a:solidFill>
                  <a:srgbClr val="000000"/>
                </a:solidFill>
                <a:latin typeface="Arial" charset="0"/>
              </a:rPr>
              <a:t>LOGO</a:t>
            </a:r>
          </a:p>
        </p:txBody>
      </p:sp>
      <p:sp>
        <p:nvSpPr>
          <p:cNvPr id="72" name="TextBox 71"/>
          <p:cNvSpPr txBox="1"/>
          <p:nvPr userDrawn="1"/>
        </p:nvSpPr>
        <p:spPr>
          <a:xfrm>
            <a:off x="1" y="6627168"/>
            <a:ext cx="1826141" cy="230832"/>
          </a:xfrm>
          <a:prstGeom prst="rect">
            <a:avLst/>
          </a:prstGeom>
          <a:noFill/>
        </p:spPr>
        <p:txBody>
          <a:bodyPr wrap="none" rtlCol="0">
            <a:spAutoFit/>
          </a:bodyPr>
          <a:lstStyle/>
          <a:p>
            <a:pPr fontAlgn="base">
              <a:spcBef>
                <a:spcPct val="0"/>
              </a:spcBef>
              <a:spcAft>
                <a:spcPct val="0"/>
              </a:spcAft>
            </a:pPr>
            <a:r>
              <a:rPr lang="en-US" sz="900" b="1">
                <a:solidFill>
                  <a:srgbClr val="000000"/>
                </a:solidFill>
                <a:latin typeface="Arial" charset="0"/>
              </a:rPr>
              <a:t>http://dichvudanhvanban.com</a:t>
            </a:r>
          </a:p>
        </p:txBody>
      </p:sp>
    </p:spTree>
    <p:extLst>
      <p:ext uri="{BB962C8B-B14F-4D97-AF65-F5344CB8AC3E}">
        <p14:creationId xmlns:p14="http://schemas.microsoft.com/office/powerpoint/2010/main" val="23540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92C2BA-2453-4947-8D22-24DB61853E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695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0264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9D4E9C-F579-4426-9878-3B512EB540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211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228600"/>
            <a:ext cx="9855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467476"/>
            <a:ext cx="2844800" cy="301625"/>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467476"/>
            <a:ext cx="3860800" cy="301625"/>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467476"/>
            <a:ext cx="2844800" cy="301625"/>
          </a:xfrm>
        </p:spPr>
        <p:txBody>
          <a:bodyPr/>
          <a:lstStyle>
            <a:lvl1pPr>
              <a:defRPr/>
            </a:lvl1pPr>
          </a:lstStyle>
          <a:p>
            <a:fld id="{ED7D8902-DFB7-4EBE-9A4D-956E9E535A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56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228600"/>
            <a:ext cx="98552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0"/>
            <a:ext cx="10972800" cy="4724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609600" y="6467476"/>
            <a:ext cx="2844800" cy="301625"/>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467476"/>
            <a:ext cx="3860800" cy="301625"/>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467476"/>
            <a:ext cx="2844800" cy="301625"/>
          </a:xfrm>
        </p:spPr>
        <p:txBody>
          <a:bodyPr/>
          <a:lstStyle>
            <a:lvl1pPr>
              <a:defRPr/>
            </a:lvl1pPr>
          </a:lstStyle>
          <a:p>
            <a:fld id="{57B3E029-7BB0-4601-8C3E-493EE78181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9800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5600" y="228600"/>
            <a:ext cx="98552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724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09600" y="6467476"/>
            <a:ext cx="2844800" cy="301625"/>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467476"/>
            <a:ext cx="3860800" cy="301625"/>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467476"/>
            <a:ext cx="2844800" cy="301625"/>
          </a:xfrm>
        </p:spPr>
        <p:txBody>
          <a:bodyPr/>
          <a:lstStyle>
            <a:lvl1pPr>
              <a:defRPr/>
            </a:lvl1pPr>
          </a:lstStyle>
          <a:p>
            <a:fld id="{3662B537-20E2-4E5E-9C46-E8905DBBB4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153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Tree>
    <p:extLst>
      <p:ext uri="{BB962C8B-B14F-4D97-AF65-F5344CB8AC3E}">
        <p14:creationId xmlns:p14="http://schemas.microsoft.com/office/powerpoint/2010/main" val="177803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514605"/>
            <a:ext cx="10464800" cy="838201"/>
          </a:xfrm>
        </p:spPr>
        <p:txBody>
          <a:bodyPr/>
          <a:lstStyle>
            <a:lvl1pPr algn="ctr">
              <a:defRPr sz="4950"/>
            </a:lvl1pPr>
          </a:lstStyle>
          <a:p>
            <a:r>
              <a:rPr lang="vi-VN" smtClean="0"/>
              <a:t>Bấm &amp; sửa kiểu tiêu đề</a:t>
            </a:r>
            <a:endParaRPr lang="en-US" dirty="0"/>
          </a:p>
        </p:txBody>
      </p:sp>
      <p:sp>
        <p:nvSpPr>
          <p:cNvPr id="3" name="Subtitle 2"/>
          <p:cNvSpPr>
            <a:spLocks noGrp="1"/>
          </p:cNvSpPr>
          <p:nvPr>
            <p:ph type="subTitle" idx="1"/>
          </p:nvPr>
        </p:nvSpPr>
        <p:spPr>
          <a:xfrm>
            <a:off x="812800" y="3352801"/>
            <a:ext cx="10464800" cy="1371600"/>
          </a:xfrm>
        </p:spPr>
        <p:txBody>
          <a:bodyPr/>
          <a:lstStyle>
            <a:lvl1pPr marL="0" indent="0" algn="ctr" defTabSz="685783" rtl="0" eaLnBrk="1" latinLnBrk="0" hangingPunct="1">
              <a:spcBef>
                <a:spcPct val="20000"/>
              </a:spcBef>
              <a:buFont typeface="Arial" pitchFamily="34" charset="0"/>
              <a:buNone/>
              <a:defRPr lang="en-US" sz="1800" kern="1200" dirty="0">
                <a:solidFill>
                  <a:schemeClr val="bg1"/>
                </a:solidFill>
                <a:latin typeface="+mj-lt"/>
                <a:ea typeface="+mn-ea"/>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619F6A4-B362-4E17-8C05-0BC19A9CED8E}" type="datetimeFigureOut">
              <a:rPr lang="en-US">
                <a:solidFill>
                  <a:prstClr val="white"/>
                </a:solidFill>
              </a:rPr>
              <a:pPr>
                <a:defRPr/>
              </a:pPr>
              <a:t>6/10/2022</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1207F2A-4969-4F9F-AF01-5A863FC4A90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2778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96A5B7-7D51-4DCA-A7CC-78A997C62CE4}" type="datetimeFigureOut">
              <a:rPr lang="en-US">
                <a:solidFill>
                  <a:prstClr val="white"/>
                </a:solidFill>
              </a:rPr>
              <a:pPr>
                <a:defRPr/>
              </a:pPr>
              <a:t>6/10/2022</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96919CB1-10F8-49D7-A001-0CFD82C277E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35622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199" y="4406905"/>
            <a:ext cx="8583084"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2743201" y="2906713"/>
            <a:ext cx="8583083"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7F4012-83E8-41CE-9016-654A7A21BDEE}" type="datetimeFigureOut">
              <a:rPr lang="en-US">
                <a:solidFill>
                  <a:prstClr val="white"/>
                </a:solidFill>
              </a:rPr>
              <a:pPr>
                <a:defRPr/>
              </a:pPr>
              <a:t>6/10/2022</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99F937E8-0606-4BF3-B72A-1C5B532F8B1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33153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C5BF93-8B36-4995-9D35-A41E55E60DA8}" type="datetimeFigureOut">
              <a:rPr lang="en-US">
                <a:solidFill>
                  <a:prstClr val="white"/>
                </a:solidFill>
              </a:rPr>
              <a:pPr>
                <a:defRPr/>
              </a:pPr>
              <a:t>6/10/2022</a:t>
            </a:fld>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2EDF73A-83BE-4C35-91AE-1EA9B6370EF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174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AA922F-C108-4DA2-87F7-6EA5C262C4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509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smtClean="0"/>
              <a:t>Bấm &amp; sửa kiểu tiêu đề</a:t>
            </a:r>
            <a:endParaRPr lang="en-US" dirty="0"/>
          </a:p>
        </p:txBody>
      </p:sp>
      <p:sp>
        <p:nvSpPr>
          <p:cNvPr id="3" name="Text Placeholder 2"/>
          <p:cNvSpPr>
            <a:spLocks noGrp="1"/>
          </p:cNvSpPr>
          <p:nvPr>
            <p:ph type="body" idx="1"/>
          </p:nvPr>
        </p:nvSpPr>
        <p:spPr>
          <a:xfrm>
            <a:off x="609600" y="1417637"/>
            <a:ext cx="5386917" cy="639762"/>
          </a:xfrm>
        </p:spPr>
        <p:txBody>
          <a:bodyPr anchor="b"/>
          <a:lstStyle>
            <a:lvl1pPr marL="0" indent="0">
              <a:buNone/>
              <a:defRPr sz="1800" b="1">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vi-VN" smtClean="0"/>
              <a:t>Bấm &amp; sửa kiểu tiêu đề</a:t>
            </a:r>
          </a:p>
        </p:txBody>
      </p:sp>
      <p:sp>
        <p:nvSpPr>
          <p:cNvPr id="4" name="Content Placeholder 3"/>
          <p:cNvSpPr>
            <a:spLocks noGrp="1"/>
          </p:cNvSpPr>
          <p:nvPr>
            <p:ph sz="half" idx="2"/>
          </p:nvPr>
        </p:nvSpPr>
        <p:spPr>
          <a:xfrm>
            <a:off x="609600" y="2179642"/>
            <a:ext cx="5386917" cy="4221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417637"/>
            <a:ext cx="5389033" cy="639762"/>
          </a:xfrm>
        </p:spPr>
        <p:txBody>
          <a:bodyPr anchor="b"/>
          <a:lstStyle>
            <a:lvl1pPr marL="0" indent="0">
              <a:buNone/>
              <a:defRPr sz="1800" b="1">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vi-VN" smtClean="0"/>
              <a:t>Bấm &amp; sửa kiểu tiêu đề</a:t>
            </a:r>
          </a:p>
        </p:txBody>
      </p:sp>
      <p:sp>
        <p:nvSpPr>
          <p:cNvPr id="6" name="Content Placeholder 5"/>
          <p:cNvSpPr>
            <a:spLocks noGrp="1"/>
          </p:cNvSpPr>
          <p:nvPr>
            <p:ph sz="quarter" idx="4"/>
          </p:nvPr>
        </p:nvSpPr>
        <p:spPr>
          <a:xfrm>
            <a:off x="6193370" y="2179642"/>
            <a:ext cx="5389033" cy="4221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4DAD91-4508-403F-858F-91CE957ECB96}" type="datetimeFigureOut">
              <a:rPr lang="en-US">
                <a:solidFill>
                  <a:prstClr val="white"/>
                </a:solidFill>
              </a:rPr>
              <a:pPr>
                <a:defRPr/>
              </a:pPr>
              <a:t>6/10/2022</a:t>
            </a:fld>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E3E88E97-2400-43B4-BF54-6181409D79F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76306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dirty="0"/>
          </a:p>
        </p:txBody>
      </p:sp>
      <p:sp>
        <p:nvSpPr>
          <p:cNvPr id="3" name="Date Placeholder 3"/>
          <p:cNvSpPr>
            <a:spLocks noGrp="1"/>
          </p:cNvSpPr>
          <p:nvPr>
            <p:ph type="dt" sz="half" idx="10"/>
          </p:nvPr>
        </p:nvSpPr>
        <p:spPr/>
        <p:txBody>
          <a:bodyPr/>
          <a:lstStyle>
            <a:lvl1pPr>
              <a:defRPr/>
            </a:lvl1pPr>
          </a:lstStyle>
          <a:p>
            <a:pPr>
              <a:defRPr/>
            </a:pPr>
            <a:fld id="{54845C3B-4D5A-411D-9658-336C25D0D16B}" type="datetimeFigureOut">
              <a:rPr lang="en-US">
                <a:solidFill>
                  <a:prstClr val="white"/>
                </a:solidFill>
              </a:rPr>
              <a:pPr>
                <a:defRPr/>
              </a:pPr>
              <a:t>6/10/2022</a:t>
            </a:fld>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9538170B-B5C3-4630-BC9D-B1AAFCEAEFB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0682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8395AC-2886-42D3-8964-87E405643BEE}" type="datetimeFigureOut">
              <a:rPr lang="en-US">
                <a:solidFill>
                  <a:prstClr val="white"/>
                </a:solidFill>
              </a:rPr>
              <a:pPr>
                <a:defRPr/>
              </a:pPr>
              <a:t>6/10/2022</a:t>
            </a:fld>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461542DA-774A-4418-BD82-F9356024F89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44642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547687"/>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547688"/>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3" y="1709741"/>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A5AB0-1C87-4D8B-8E3D-AC382C701DBA}" type="datetimeFigureOut">
              <a:rPr lang="en-US">
                <a:solidFill>
                  <a:prstClr val="white"/>
                </a:solidFill>
              </a:rPr>
              <a:pPr>
                <a:defRPr/>
              </a:pPr>
              <a:t>6/10/2022</a:t>
            </a:fld>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7DD2825D-4FB6-48F1-9C08-F7B01DF683B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23849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8800" y="47244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711200" y="1100142"/>
            <a:ext cx="10871200" cy="358457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4368800" y="52911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E3DDF4-424D-4D8A-8147-AA458744CB51}" type="datetimeFigureOut">
              <a:rPr lang="en-US">
                <a:solidFill>
                  <a:prstClr val="white"/>
                </a:solidFill>
              </a:rPr>
              <a:pPr>
                <a:defRPr/>
              </a:pPr>
              <a:t>6/10/2022</a:t>
            </a:fld>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FE150A83-B57E-47F6-AC06-79AC1D71416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96074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0D29FD-2D8A-4394-AFD8-49423F410784}" type="datetimeFigureOut">
              <a:rPr lang="en-US">
                <a:solidFill>
                  <a:prstClr val="white"/>
                </a:solidFill>
              </a:rPr>
              <a:pPr>
                <a:defRPr/>
              </a:pPr>
              <a:t>6/10/2022</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D824AFB-BD65-4A20-B23A-3AB3C6B7F65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73047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5FD9D7-6BF9-48E1-9C5A-A9735ECA9E8D}" type="datetimeFigureOut">
              <a:rPr lang="en-US">
                <a:solidFill>
                  <a:prstClr val="white"/>
                </a:solidFill>
              </a:rPr>
              <a:pPr>
                <a:defRPr/>
              </a:pPr>
              <a:t>6/10/2022</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AAD890B4-F825-43B5-BDFA-BB173C73D47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35849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 name="Google Shape;10;p2"/>
          <p:cNvSpPr/>
          <p:nvPr/>
        </p:nvSpPr>
        <p:spPr>
          <a:xfrm>
            <a:off x="881582" y="292694"/>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 name="Google Shape;11;p2"/>
          <p:cNvGrpSpPr/>
          <p:nvPr/>
        </p:nvGrpSpPr>
        <p:grpSpPr>
          <a:xfrm>
            <a:off x="11122057" y="3042679"/>
            <a:ext cx="759568" cy="507483"/>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 name="Google Shape;14;p2"/>
          <p:cNvGrpSpPr/>
          <p:nvPr/>
        </p:nvGrpSpPr>
        <p:grpSpPr>
          <a:xfrm>
            <a:off x="11122057" y="2294794"/>
            <a:ext cx="759568" cy="507483"/>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 name="Google Shape;17;p2"/>
          <p:cNvGrpSpPr/>
          <p:nvPr/>
        </p:nvGrpSpPr>
        <p:grpSpPr>
          <a:xfrm>
            <a:off x="11128364" y="1578123"/>
            <a:ext cx="757981" cy="517352"/>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 name="Google Shape;20;p2"/>
          <p:cNvGrpSpPr/>
          <p:nvPr/>
        </p:nvGrpSpPr>
        <p:grpSpPr>
          <a:xfrm>
            <a:off x="11122057" y="808847"/>
            <a:ext cx="759568" cy="517352"/>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 name="Google Shape;23;p2"/>
          <p:cNvGrpSpPr/>
          <p:nvPr/>
        </p:nvGrpSpPr>
        <p:grpSpPr>
          <a:xfrm>
            <a:off x="11122057" y="3790579"/>
            <a:ext cx="759568" cy="507483"/>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6" name="Google Shape;26;p2"/>
          <p:cNvGrpSpPr/>
          <p:nvPr/>
        </p:nvGrpSpPr>
        <p:grpSpPr>
          <a:xfrm>
            <a:off x="11122057" y="4538479"/>
            <a:ext cx="759568" cy="507483"/>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9" name="Google Shape;29;p2"/>
          <p:cNvSpPr/>
          <p:nvPr/>
        </p:nvSpPr>
        <p:spPr>
          <a:xfrm>
            <a:off x="11122057" y="5930294"/>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2"/>
          <p:cNvSpPr/>
          <p:nvPr/>
        </p:nvSpPr>
        <p:spPr>
          <a:xfrm>
            <a:off x="11122057" y="5823927"/>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31;p2"/>
          <p:cNvSpPr/>
          <p:nvPr/>
        </p:nvSpPr>
        <p:spPr>
          <a:xfrm>
            <a:off x="527860" y="292694"/>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Google Shape;32;p2"/>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33;p2"/>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2"/>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2"/>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2"/>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2"/>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2"/>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2"/>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0;p2"/>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1;p2"/>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2;p2"/>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43;p2"/>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4;p2"/>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2"/>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2"/>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2"/>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2"/>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2"/>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50;p2"/>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51;p2"/>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2"/>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2"/>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2"/>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2"/>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2"/>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2"/>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58;p2"/>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2"/>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60;p2"/>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2"/>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2"/>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2"/>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2"/>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65;p2"/>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6;p2"/>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67;p2"/>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Google Shape;68;p2"/>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9;p2"/>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70;p2"/>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2"/>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72;p2"/>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73;p2"/>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2"/>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2"/>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2"/>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2"/>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78;p2"/>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79;p2"/>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2"/>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1;p2"/>
          <p:cNvSpPr/>
          <p:nvPr/>
        </p:nvSpPr>
        <p:spPr>
          <a:xfrm>
            <a:off x="305202" y="180915"/>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82;p2"/>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2"/>
          <p:cNvSpPr txBox="1">
            <a:spLocks noGrp="1"/>
          </p:cNvSpPr>
          <p:nvPr>
            <p:ph type="ctrTitle"/>
          </p:nvPr>
        </p:nvSpPr>
        <p:spPr>
          <a:xfrm>
            <a:off x="1290267" y="1794333"/>
            <a:ext cx="9611600" cy="255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518300" y="4152233"/>
            <a:ext cx="9155600" cy="793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9974035" y="1931203"/>
            <a:ext cx="592367" cy="531367"/>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8" name="Google Shape;88;p2"/>
          <p:cNvGrpSpPr/>
          <p:nvPr/>
        </p:nvGrpSpPr>
        <p:grpSpPr>
          <a:xfrm>
            <a:off x="1357402" y="2009303"/>
            <a:ext cx="388500" cy="375167"/>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9" name="Google Shape;99;p2"/>
          <p:cNvGrpSpPr/>
          <p:nvPr/>
        </p:nvGrpSpPr>
        <p:grpSpPr>
          <a:xfrm>
            <a:off x="2761969" y="821285"/>
            <a:ext cx="222233" cy="224767"/>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02" name="Google Shape;102;p2"/>
          <p:cNvSpPr/>
          <p:nvPr/>
        </p:nvSpPr>
        <p:spPr>
          <a:xfrm>
            <a:off x="10095836" y="132135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103;p2"/>
          <p:cNvSpPr/>
          <p:nvPr/>
        </p:nvSpPr>
        <p:spPr>
          <a:xfrm>
            <a:off x="2428169" y="1712835"/>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2"/>
          <p:cNvSpPr/>
          <p:nvPr/>
        </p:nvSpPr>
        <p:spPr>
          <a:xfrm>
            <a:off x="1357400" y="1334203"/>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2"/>
          <p:cNvSpPr/>
          <p:nvPr/>
        </p:nvSpPr>
        <p:spPr>
          <a:xfrm rot="9553842">
            <a:off x="2832868" y="5588479"/>
            <a:ext cx="80432" cy="5739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2"/>
          <p:cNvSpPr/>
          <p:nvPr/>
        </p:nvSpPr>
        <p:spPr>
          <a:xfrm>
            <a:off x="10036933" y="557588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2"/>
          <p:cNvSpPr/>
          <p:nvPr/>
        </p:nvSpPr>
        <p:spPr>
          <a:xfrm>
            <a:off x="1472236" y="4945435"/>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08" name="Google Shape;108;p2"/>
          <p:cNvGrpSpPr/>
          <p:nvPr/>
        </p:nvGrpSpPr>
        <p:grpSpPr>
          <a:xfrm>
            <a:off x="8473402" y="946203"/>
            <a:ext cx="388500" cy="375167"/>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9" name="Google Shape;119;p2"/>
          <p:cNvGrpSpPr/>
          <p:nvPr/>
        </p:nvGrpSpPr>
        <p:grpSpPr>
          <a:xfrm>
            <a:off x="1473402" y="5532203"/>
            <a:ext cx="592367" cy="531367"/>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2" name="Google Shape;122;p2"/>
          <p:cNvGrpSpPr/>
          <p:nvPr/>
        </p:nvGrpSpPr>
        <p:grpSpPr>
          <a:xfrm>
            <a:off x="9301067" y="5825269"/>
            <a:ext cx="388500" cy="375167"/>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103089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5" name="Google Shape;135;p3"/>
          <p:cNvGrpSpPr/>
          <p:nvPr/>
        </p:nvGrpSpPr>
        <p:grpSpPr>
          <a:xfrm>
            <a:off x="527861" y="292694"/>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8" name="Google Shape;158;p3"/>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3"/>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61;p3"/>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62;p3"/>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3"/>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65;p3"/>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3"/>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3"/>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68;p3"/>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3"/>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3"/>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3"/>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3"/>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3"/>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3"/>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3"/>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3"/>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80;p3"/>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81;p3"/>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3"/>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3"/>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85;p3"/>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3"/>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87;p3"/>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88;p3"/>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3"/>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3"/>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3"/>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3"/>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95;p3"/>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96;p3"/>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3"/>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3"/>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3"/>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3"/>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3"/>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3"/>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3"/>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06;p3"/>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07;p3"/>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8" y="2108469"/>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4" name="Google Shape;214;p3"/>
          <p:cNvGrpSpPr/>
          <p:nvPr/>
        </p:nvGrpSpPr>
        <p:grpSpPr>
          <a:xfrm>
            <a:off x="9804602" y="5273703"/>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25" name="Google Shape;225;p3"/>
          <p:cNvGrpSpPr/>
          <p:nvPr/>
        </p:nvGrpSpPr>
        <p:grpSpPr>
          <a:xfrm>
            <a:off x="10013869" y="1672587"/>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28" name="Google Shape;228;p3"/>
          <p:cNvSpPr/>
          <p:nvPr/>
        </p:nvSpPr>
        <p:spPr>
          <a:xfrm>
            <a:off x="2041802"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30" name="Google Shape;230;p3"/>
          <p:cNvGrpSpPr/>
          <p:nvPr/>
        </p:nvGrpSpPr>
        <p:grpSpPr>
          <a:xfrm>
            <a:off x="1558635" y="5420003"/>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608099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61" y="292694"/>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 name="Google Shape;356;p5"/>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 name="Google Shape;358;p5"/>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Google Shape;359;p5"/>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 name="Google Shape;360;p5"/>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 name="Google Shape;362;p5"/>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 name="Google Shape;363;p5"/>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 name="Google Shape;364;p5"/>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 name="Google Shape;365;p5"/>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 name="Google Shape;367;p5"/>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 name="Google Shape;368;p5"/>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 name="Google Shape;369;p5"/>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 name="Google Shape;370;p5"/>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 name="Google Shape;372;p5"/>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 name="Google Shape;373;p5"/>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Google Shape;374;p5"/>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 name="Google Shape;375;p5"/>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377;p5"/>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Google Shape;378;p5"/>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 name="Google Shape;379;p5"/>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 name="Google Shape;380;p5"/>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382;p5"/>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Google Shape;383;p5"/>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4" name="Google Shape;384;p5"/>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Google Shape;385;p5"/>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Google Shape;387;p5"/>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388;p5"/>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389;p5"/>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0" name="Google Shape;390;p5"/>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2" name="Google Shape;392;p5"/>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3" name="Google Shape;393;p5"/>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4" name="Google Shape;394;p5"/>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Google Shape;395;p5"/>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7" name="Google Shape;397;p5"/>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Google Shape;398;p5"/>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9" name="Google Shape;399;p5"/>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0" name="Google Shape;400;p5"/>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Google Shape;402;p5"/>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3" name="Google Shape;403;p5"/>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4" name="Google Shape;404;p5"/>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25754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CC98C3-7201-449F-9B20-FD38A08549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1220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7" name="Google Shape;407;p6"/>
          <p:cNvSpPr/>
          <p:nvPr/>
        </p:nvSpPr>
        <p:spPr>
          <a:xfrm>
            <a:off x="881582" y="292694"/>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8" name="Google Shape;408;p6"/>
          <p:cNvSpPr/>
          <p:nvPr/>
        </p:nvSpPr>
        <p:spPr>
          <a:xfrm>
            <a:off x="11122057" y="5930294"/>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09" name="Google Shape;409;p6"/>
          <p:cNvGrpSpPr/>
          <p:nvPr/>
        </p:nvGrpSpPr>
        <p:grpSpPr>
          <a:xfrm>
            <a:off x="11122057" y="3042679"/>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12" name="Google Shape;412;p6"/>
          <p:cNvGrpSpPr/>
          <p:nvPr/>
        </p:nvGrpSpPr>
        <p:grpSpPr>
          <a:xfrm>
            <a:off x="11122057" y="2294794"/>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21" name="Google Shape;421;p6"/>
          <p:cNvGrpSpPr/>
          <p:nvPr/>
        </p:nvGrpSpPr>
        <p:grpSpPr>
          <a:xfrm>
            <a:off x="11122057" y="3790579"/>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24" name="Google Shape;424;p6"/>
          <p:cNvGrpSpPr/>
          <p:nvPr/>
        </p:nvGrpSpPr>
        <p:grpSpPr>
          <a:xfrm>
            <a:off x="11122057" y="4538479"/>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27" name="Google Shape;427;p6"/>
          <p:cNvSpPr/>
          <p:nvPr/>
        </p:nvSpPr>
        <p:spPr>
          <a:xfrm>
            <a:off x="11122057" y="5823927"/>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8" name="Google Shape;428;p6"/>
          <p:cNvSpPr/>
          <p:nvPr/>
        </p:nvSpPr>
        <p:spPr>
          <a:xfrm>
            <a:off x="527860" y="292694"/>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9" name="Google Shape;429;p6"/>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0" name="Google Shape;430;p6"/>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2" name="Google Shape;432;p6"/>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3" name="Google Shape;433;p6"/>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4" name="Google Shape;434;p6"/>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6" name="Google Shape;436;p6"/>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7" name="Google Shape;437;p6"/>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8" name="Google Shape;438;p6"/>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9" name="Google Shape;439;p6"/>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1" name="Google Shape;441;p6"/>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2" name="Google Shape;442;p6"/>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3" name="Google Shape;443;p6"/>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4" name="Google Shape;444;p6"/>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6" name="Google Shape;446;p6"/>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7" name="Google Shape;447;p6"/>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8" name="Google Shape;448;p6"/>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9" name="Google Shape;449;p6"/>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1" name="Google Shape;451;p6"/>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2" name="Google Shape;452;p6"/>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3" name="Google Shape;453;p6"/>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4" name="Google Shape;454;p6"/>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6" name="Google Shape;456;p6"/>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7" name="Google Shape;457;p6"/>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8" name="Google Shape;458;p6"/>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9" name="Google Shape;459;p6"/>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1" name="Google Shape;461;p6"/>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2" name="Google Shape;462;p6"/>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3" name="Google Shape;463;p6"/>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4" name="Google Shape;464;p6"/>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6" name="Google Shape;466;p6"/>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7" name="Google Shape;467;p6"/>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8" name="Google Shape;468;p6"/>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9" name="Google Shape;469;p6"/>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1" name="Google Shape;471;p6"/>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2" name="Google Shape;472;p6"/>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3" name="Google Shape;473;p6"/>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4" name="Google Shape;474;p6"/>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6" name="Google Shape;476;p6"/>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7" name="Google Shape;477;p6"/>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8" name="Google Shape;478;p6"/>
          <p:cNvSpPr/>
          <p:nvPr/>
        </p:nvSpPr>
        <p:spPr>
          <a:xfrm>
            <a:off x="305202" y="180915"/>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9" name="Google Shape;479;p6"/>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6" y="6000569"/>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92" name="Google Shape;492;p6"/>
          <p:cNvSpPr/>
          <p:nvPr/>
        </p:nvSpPr>
        <p:spPr>
          <a:xfrm>
            <a:off x="9780800" y="677436"/>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93" name="Google Shape;493;p6"/>
          <p:cNvGrpSpPr/>
          <p:nvPr/>
        </p:nvGrpSpPr>
        <p:grpSpPr>
          <a:xfrm>
            <a:off x="2019936" y="606336"/>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96" name="Google Shape;496;p6"/>
          <p:cNvSpPr/>
          <p:nvPr/>
        </p:nvSpPr>
        <p:spPr>
          <a:xfrm>
            <a:off x="1903933" y="6375720"/>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989564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61" y="292694"/>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5" name="Google Shape;525;p7"/>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7" name="Google Shape;527;p7"/>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8" name="Google Shape;528;p7"/>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9" name="Google Shape;529;p7"/>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1" name="Google Shape;531;p7"/>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2" name="Google Shape;532;p7"/>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3" name="Google Shape;533;p7"/>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4" name="Google Shape;534;p7"/>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6" name="Google Shape;536;p7"/>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7" name="Google Shape;537;p7"/>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8" name="Google Shape;538;p7"/>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9" name="Google Shape;539;p7"/>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1" name="Google Shape;541;p7"/>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2" name="Google Shape;542;p7"/>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3" name="Google Shape;543;p7"/>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4" name="Google Shape;544;p7"/>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6" name="Google Shape;546;p7"/>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7" name="Google Shape;547;p7"/>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8" name="Google Shape;548;p7"/>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9" name="Google Shape;549;p7"/>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1" name="Google Shape;551;p7"/>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2" name="Google Shape;552;p7"/>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3" name="Google Shape;553;p7"/>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4" name="Google Shape;554;p7"/>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6" name="Google Shape;556;p7"/>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7" name="Google Shape;557;p7"/>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8" name="Google Shape;558;p7"/>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9" name="Google Shape;559;p7"/>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1" name="Google Shape;561;p7"/>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2" name="Google Shape;562;p7"/>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3" name="Google Shape;563;p7"/>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4" name="Google Shape;564;p7"/>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6" name="Google Shape;566;p7"/>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7" name="Google Shape;567;p7"/>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8" name="Google Shape;568;p7"/>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9" name="Google Shape;569;p7"/>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1" name="Google Shape;571;p7"/>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2" name="Google Shape;572;p7"/>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3" name="Google Shape;573;p7"/>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514225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61" y="292694"/>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1" name="Google Shape;601;p8"/>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3" name="Google Shape;603;p8"/>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4" name="Google Shape;604;p8"/>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5" name="Google Shape;605;p8"/>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7" name="Google Shape;607;p8"/>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8" name="Google Shape;608;p8"/>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9" name="Google Shape;609;p8"/>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0" name="Google Shape;610;p8"/>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2" name="Google Shape;612;p8"/>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3" name="Google Shape;613;p8"/>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4" name="Google Shape;614;p8"/>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5" name="Google Shape;615;p8"/>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7" name="Google Shape;617;p8"/>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8" name="Google Shape;618;p8"/>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9" name="Google Shape;619;p8"/>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0" name="Google Shape;620;p8"/>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2" name="Google Shape;622;p8"/>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3" name="Google Shape;623;p8"/>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4" name="Google Shape;624;p8"/>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5" name="Google Shape;625;p8"/>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7" name="Google Shape;627;p8"/>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8" name="Google Shape;628;p8"/>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9" name="Google Shape;629;p8"/>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0" name="Google Shape;630;p8"/>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2" name="Google Shape;632;p8"/>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3" name="Google Shape;633;p8"/>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4" name="Google Shape;634;p8"/>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5" name="Google Shape;635;p8"/>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7" name="Google Shape;637;p8"/>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8" name="Google Shape;638;p8"/>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9" name="Google Shape;639;p8"/>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0" name="Google Shape;640;p8"/>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2" name="Google Shape;642;p8"/>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3" name="Google Shape;643;p8"/>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4" name="Google Shape;644;p8"/>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5" name="Google Shape;645;p8"/>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7" name="Google Shape;647;p8"/>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8" name="Google Shape;648;p8"/>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9" name="Google Shape;649;p8"/>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703551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61" y="292694"/>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7" name="Google Shape;677;p9"/>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9" name="Google Shape;679;p9"/>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0" name="Google Shape;680;p9"/>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1" name="Google Shape;681;p9"/>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3" name="Google Shape;683;p9"/>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4" name="Google Shape;684;p9"/>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5" name="Google Shape;685;p9"/>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6" name="Google Shape;686;p9"/>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8" name="Google Shape;688;p9"/>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9" name="Google Shape;689;p9"/>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0" name="Google Shape;690;p9"/>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1" name="Google Shape;691;p9"/>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3" name="Google Shape;693;p9"/>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4" name="Google Shape;694;p9"/>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5" name="Google Shape;695;p9"/>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6" name="Google Shape;696;p9"/>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8" name="Google Shape;698;p9"/>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9" name="Google Shape;699;p9"/>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0" name="Google Shape;700;p9"/>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1" name="Google Shape;701;p9"/>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3" name="Google Shape;703;p9"/>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4" name="Google Shape;704;p9"/>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5" name="Google Shape;705;p9"/>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6" name="Google Shape;706;p9"/>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8" name="Google Shape;708;p9"/>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9" name="Google Shape;709;p9"/>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0" name="Google Shape;710;p9"/>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1" name="Google Shape;711;p9"/>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3" name="Google Shape;713;p9"/>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4" name="Google Shape;714;p9"/>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5" name="Google Shape;715;p9"/>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6" name="Google Shape;716;p9"/>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8" name="Google Shape;718;p9"/>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9" name="Google Shape;719;p9"/>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0" name="Google Shape;720;p9"/>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1" name="Google Shape;721;p9"/>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3" name="Google Shape;723;p9"/>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4" name="Google Shape;724;p9"/>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5" name="Google Shape;725;p9"/>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533220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61" y="292694"/>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2" name="Google Shape;752;p10"/>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4" name="Google Shape;754;p10"/>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5" name="Google Shape;755;p10"/>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6" name="Google Shape;756;p10"/>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8" name="Google Shape;758;p10"/>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9" name="Google Shape;759;p10"/>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0" name="Google Shape;760;p10"/>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1" name="Google Shape;761;p10"/>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3" name="Google Shape;763;p10"/>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4" name="Google Shape;764;p10"/>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5" name="Google Shape;765;p10"/>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6" name="Google Shape;766;p10"/>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8" name="Google Shape;768;p10"/>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9" name="Google Shape;769;p10"/>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0" name="Google Shape;770;p10"/>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1" name="Google Shape;771;p10"/>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3" name="Google Shape;773;p10"/>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4" name="Google Shape;774;p10"/>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5" name="Google Shape;775;p10"/>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6" name="Google Shape;776;p10"/>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8" name="Google Shape;778;p10"/>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9" name="Google Shape;779;p10"/>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0" name="Google Shape;780;p10"/>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1" name="Google Shape;781;p10"/>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3" name="Google Shape;783;p10"/>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4" name="Google Shape;784;p10"/>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5" name="Google Shape;785;p10"/>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6" name="Google Shape;786;p10"/>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8" name="Google Shape;788;p10"/>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9" name="Google Shape;789;p10"/>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0" name="Google Shape;790;p10"/>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1" name="Google Shape;791;p10"/>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3" name="Google Shape;793;p10"/>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4" name="Google Shape;794;p10"/>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5" name="Google Shape;795;p10"/>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6" name="Google Shape;796;p10"/>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8" name="Google Shape;798;p10"/>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9" name="Google Shape;799;p10"/>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0" name="Google Shape;800;p10"/>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925814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61" y="292694"/>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8" name="Google Shape;828;p11"/>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0" name="Google Shape;830;p11"/>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1" name="Google Shape;831;p11"/>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2" name="Google Shape;832;p11"/>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4" name="Google Shape;834;p11"/>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5" name="Google Shape;835;p11"/>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6" name="Google Shape;836;p11"/>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7" name="Google Shape;837;p11"/>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9" name="Google Shape;839;p11"/>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0" name="Google Shape;840;p11"/>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1" name="Google Shape;841;p11"/>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2" name="Google Shape;842;p11"/>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4" name="Google Shape;844;p11"/>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5" name="Google Shape;845;p11"/>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6" name="Google Shape;846;p11"/>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7" name="Google Shape;847;p11"/>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9" name="Google Shape;849;p11"/>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0" name="Google Shape;850;p11"/>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1" name="Google Shape;851;p11"/>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2" name="Google Shape;852;p11"/>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4" name="Google Shape;854;p11"/>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5" name="Google Shape;855;p11"/>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6" name="Google Shape;856;p11"/>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7" name="Google Shape;857;p11"/>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9" name="Google Shape;859;p11"/>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0" name="Google Shape;860;p11"/>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1" name="Google Shape;861;p11"/>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2" name="Google Shape;862;p11"/>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4" name="Google Shape;864;p11"/>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5" name="Google Shape;865;p11"/>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6" name="Google Shape;866;p11"/>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7" name="Google Shape;867;p11"/>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9" name="Google Shape;869;p11"/>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0" name="Google Shape;870;p11"/>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1" name="Google Shape;871;p11"/>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2" name="Google Shape;872;p11"/>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4" name="Google Shape;874;p11"/>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5" name="Google Shape;875;p11"/>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6" name="Google Shape;876;p11"/>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516181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967139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85"/>
        <p:cNvGrpSpPr/>
        <p:nvPr/>
      </p:nvGrpSpPr>
      <p:grpSpPr>
        <a:xfrm>
          <a:off x="0" y="0"/>
          <a:ext cx="0" cy="0"/>
          <a:chOff x="0" y="0"/>
          <a:chExt cx="0" cy="0"/>
        </a:xfrm>
      </p:grpSpPr>
      <p:grpSp>
        <p:nvGrpSpPr>
          <p:cNvPr id="1186" name="Google Shape;1186;p16"/>
          <p:cNvGrpSpPr/>
          <p:nvPr/>
        </p:nvGrpSpPr>
        <p:grpSpPr>
          <a:xfrm>
            <a:off x="527861" y="292694"/>
            <a:ext cx="11358487" cy="6384375"/>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09" name="Google Shape;1209;p16"/>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0" name="Google Shape;1210;p16"/>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1" name="Google Shape;1211;p1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2" name="Google Shape;1212;p16"/>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3" name="Google Shape;1213;p16"/>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4" name="Google Shape;1214;p16"/>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5" name="Google Shape;1215;p1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6" name="Google Shape;1216;p16"/>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7" name="Google Shape;1217;p16"/>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8" name="Google Shape;1218;p16"/>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9" name="Google Shape;1219;p16"/>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0" name="Google Shape;1220;p1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1" name="Google Shape;1221;p16"/>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2" name="Google Shape;1222;p16"/>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3" name="Google Shape;1223;p16"/>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4" name="Google Shape;1224;p16"/>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5" name="Google Shape;1225;p1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6" name="Google Shape;1226;p16"/>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7" name="Google Shape;1227;p16"/>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8" name="Google Shape;1228;p16"/>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9" name="Google Shape;1229;p16"/>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0" name="Google Shape;1230;p1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1" name="Google Shape;1231;p16"/>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2" name="Google Shape;1232;p16"/>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3" name="Google Shape;1233;p16"/>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4" name="Google Shape;1234;p16"/>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5" name="Google Shape;1235;p1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6" name="Google Shape;1236;p16"/>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7" name="Google Shape;1237;p16"/>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8" name="Google Shape;1238;p16"/>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9" name="Google Shape;1239;p16"/>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0" name="Google Shape;1240;p1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1" name="Google Shape;1241;p16"/>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2" name="Google Shape;1242;p16"/>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3" name="Google Shape;1243;p16"/>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4" name="Google Shape;1244;p16"/>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5" name="Google Shape;1245;p1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6" name="Google Shape;1246;p16"/>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7" name="Google Shape;1247;p16"/>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8" name="Google Shape;1248;p16"/>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9" name="Google Shape;1249;p16"/>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0" name="Google Shape;1250;p1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1" name="Google Shape;1251;p16"/>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2" name="Google Shape;1252;p16"/>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3" name="Google Shape;1253;p16"/>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4" name="Google Shape;1254;p16"/>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5" name="Google Shape;1255;p1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6" name="Google Shape;1256;p16"/>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7" name="Google Shape;1257;p16"/>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8" name="Google Shape;1258;p16"/>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59" name="Google Shape;1259;p16"/>
          <p:cNvGrpSpPr/>
          <p:nvPr/>
        </p:nvGrpSpPr>
        <p:grpSpPr>
          <a:xfrm>
            <a:off x="968286" y="6000569"/>
            <a:ext cx="388500" cy="375167"/>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70" name="Google Shape;1270;p16"/>
          <p:cNvSpPr/>
          <p:nvPr/>
        </p:nvSpPr>
        <p:spPr>
          <a:xfrm>
            <a:off x="9780800" y="677436"/>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71" name="Google Shape;1271;p16"/>
          <p:cNvGrpSpPr/>
          <p:nvPr/>
        </p:nvGrpSpPr>
        <p:grpSpPr>
          <a:xfrm>
            <a:off x="2019936" y="606336"/>
            <a:ext cx="222233" cy="224767"/>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74" name="Google Shape;1274;p16"/>
          <p:cNvSpPr/>
          <p:nvPr/>
        </p:nvSpPr>
        <p:spPr>
          <a:xfrm>
            <a:off x="1903933" y="6375720"/>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4005807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61" y="292694"/>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99" name="Google Shape;1299;p17"/>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0" name="Google Shape;1300;p17"/>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2" name="Google Shape;1302;p17"/>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3" name="Google Shape;1303;p17"/>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4" name="Google Shape;1304;p17"/>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6" name="Google Shape;1306;p17"/>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7" name="Google Shape;1307;p17"/>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8" name="Google Shape;1308;p17"/>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9" name="Google Shape;1309;p17"/>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1" name="Google Shape;1311;p17"/>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2" name="Google Shape;1312;p17"/>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3" name="Google Shape;1313;p17"/>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4" name="Google Shape;1314;p17"/>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6" name="Google Shape;1316;p17"/>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7" name="Google Shape;1317;p17"/>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8" name="Google Shape;1318;p17"/>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9" name="Google Shape;1319;p17"/>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1" name="Google Shape;1321;p17"/>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2" name="Google Shape;1322;p17"/>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3" name="Google Shape;1323;p17"/>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4" name="Google Shape;1324;p17"/>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6" name="Google Shape;1326;p17"/>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7" name="Google Shape;1327;p17"/>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8" name="Google Shape;1328;p17"/>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9" name="Google Shape;1329;p17"/>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1" name="Google Shape;1331;p17"/>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2" name="Google Shape;1332;p17"/>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3" name="Google Shape;1333;p17"/>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4" name="Google Shape;1334;p17"/>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6" name="Google Shape;1336;p17"/>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7" name="Google Shape;1337;p17"/>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8" name="Google Shape;1338;p17"/>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9" name="Google Shape;1339;p17"/>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1" name="Google Shape;1341;p17"/>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2" name="Google Shape;1342;p17"/>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3" name="Google Shape;1343;p17"/>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4" name="Google Shape;1344;p17"/>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6" name="Google Shape;1346;p17"/>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7" name="Google Shape;1347;p17"/>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8" name="Google Shape;1348;p17"/>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49" name="Google Shape;1349;p17"/>
          <p:cNvGrpSpPr/>
          <p:nvPr/>
        </p:nvGrpSpPr>
        <p:grpSpPr>
          <a:xfrm>
            <a:off x="672119" y="425436"/>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52" name="Google Shape;1352;p17"/>
          <p:cNvGrpSpPr/>
          <p:nvPr/>
        </p:nvGrpSpPr>
        <p:grpSpPr>
          <a:xfrm>
            <a:off x="10589719" y="5951687"/>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63" name="Google Shape;1363;p17"/>
          <p:cNvGrpSpPr/>
          <p:nvPr/>
        </p:nvGrpSpPr>
        <p:grpSpPr>
          <a:xfrm>
            <a:off x="1648336" y="425420"/>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366" name="Google Shape;1366;p17"/>
          <p:cNvSpPr/>
          <p:nvPr/>
        </p:nvSpPr>
        <p:spPr>
          <a:xfrm>
            <a:off x="10704569" y="48368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7" name="Google Shape;1367;p17"/>
          <p:cNvSpPr/>
          <p:nvPr/>
        </p:nvSpPr>
        <p:spPr>
          <a:xfrm>
            <a:off x="10865817" y="5591969"/>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68" name="Google Shape;1368;p17"/>
          <p:cNvGrpSpPr/>
          <p:nvPr/>
        </p:nvGrpSpPr>
        <p:grpSpPr>
          <a:xfrm>
            <a:off x="9923036" y="6202169"/>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197454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61" y="292694"/>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395" name="Google Shape;1395;p18"/>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6" name="Google Shape;1396;p18"/>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8" name="Google Shape;1398;p18"/>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9" name="Google Shape;1399;p18"/>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0" name="Google Shape;1400;p18"/>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2" name="Google Shape;1402;p18"/>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3" name="Google Shape;1403;p18"/>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4" name="Google Shape;1404;p18"/>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5" name="Google Shape;1405;p18"/>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7" name="Google Shape;1407;p18"/>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8" name="Google Shape;1408;p18"/>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9" name="Google Shape;1409;p18"/>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0" name="Google Shape;1410;p18"/>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2" name="Google Shape;1412;p18"/>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3" name="Google Shape;1413;p18"/>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4" name="Google Shape;1414;p18"/>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5" name="Google Shape;1415;p18"/>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7" name="Google Shape;1417;p18"/>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8" name="Google Shape;1418;p18"/>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9" name="Google Shape;1419;p18"/>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0" name="Google Shape;1420;p18"/>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2" name="Google Shape;1422;p18"/>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3" name="Google Shape;1423;p18"/>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4" name="Google Shape;1424;p18"/>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5" name="Google Shape;1425;p18"/>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7" name="Google Shape;1427;p18"/>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8" name="Google Shape;1428;p18"/>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9" name="Google Shape;1429;p18"/>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0" name="Google Shape;1430;p18"/>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2" name="Google Shape;1432;p18"/>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3" name="Google Shape;1433;p18"/>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4" name="Google Shape;1434;p18"/>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5" name="Google Shape;1435;p18"/>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7" name="Google Shape;1437;p18"/>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8" name="Google Shape;1438;p18"/>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9" name="Google Shape;1439;p18"/>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0" name="Google Shape;1440;p18"/>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2" name="Google Shape;1442;p18"/>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3" name="Google Shape;1443;p18"/>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4" name="Google Shape;1444;p18"/>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5" name="Google Shape;1445;p18"/>
          <p:cNvSpPr/>
          <p:nvPr/>
        </p:nvSpPr>
        <p:spPr>
          <a:xfrm>
            <a:off x="305202" y="180915"/>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446" name="Google Shape;1446;p18"/>
          <p:cNvGrpSpPr/>
          <p:nvPr/>
        </p:nvGrpSpPr>
        <p:grpSpPr>
          <a:xfrm>
            <a:off x="1417669" y="1108236"/>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49" name="Google Shape;1449;p18"/>
          <p:cNvGrpSpPr/>
          <p:nvPr/>
        </p:nvGrpSpPr>
        <p:grpSpPr>
          <a:xfrm>
            <a:off x="10419002" y="5951669"/>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60" name="Google Shape;1460;p18"/>
          <p:cNvGrpSpPr/>
          <p:nvPr/>
        </p:nvGrpSpPr>
        <p:grpSpPr>
          <a:xfrm>
            <a:off x="10071402" y="934468"/>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463" name="Google Shape;1463;p18"/>
          <p:cNvSpPr/>
          <p:nvPr/>
        </p:nvSpPr>
        <p:spPr>
          <a:xfrm>
            <a:off x="2503402" y="718735"/>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4" name="Google Shape;1464;p18"/>
          <p:cNvSpPr/>
          <p:nvPr/>
        </p:nvSpPr>
        <p:spPr>
          <a:xfrm>
            <a:off x="10958000" y="5420003"/>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17631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E983A9-85D8-4888-A92D-132BBEB138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2819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61" y="292694"/>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489" name="Google Shape;1489;p19"/>
          <p:cNvSpPr/>
          <p:nvPr/>
        </p:nvSpPr>
        <p:spPr>
          <a:xfrm>
            <a:off x="728424" y="1255920"/>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0" name="Google Shape;1490;p19"/>
          <p:cNvSpPr/>
          <p:nvPr/>
        </p:nvSpPr>
        <p:spPr>
          <a:xfrm>
            <a:off x="374702" y="1288788"/>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2" name="Google Shape;1492;p19"/>
          <p:cNvSpPr/>
          <p:nvPr/>
        </p:nvSpPr>
        <p:spPr>
          <a:xfrm>
            <a:off x="807364"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3" name="Google Shape;1493;p19"/>
          <p:cNvSpPr/>
          <p:nvPr/>
        </p:nvSpPr>
        <p:spPr>
          <a:xfrm>
            <a:off x="728424" y="1730989"/>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4" name="Google Shape;1494;p19"/>
          <p:cNvSpPr/>
          <p:nvPr/>
        </p:nvSpPr>
        <p:spPr>
          <a:xfrm>
            <a:off x="374702" y="1765509"/>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6" name="Google Shape;1496;p19"/>
          <p:cNvSpPr/>
          <p:nvPr/>
        </p:nvSpPr>
        <p:spPr>
          <a:xfrm>
            <a:off x="807364"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7" name="Google Shape;1497;p19"/>
          <p:cNvSpPr/>
          <p:nvPr/>
        </p:nvSpPr>
        <p:spPr>
          <a:xfrm>
            <a:off x="376290"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8" name="Google Shape;1498;p19"/>
          <p:cNvSpPr/>
          <p:nvPr/>
        </p:nvSpPr>
        <p:spPr>
          <a:xfrm>
            <a:off x="728424" y="2207667"/>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9" name="Google Shape;1499;p19"/>
          <p:cNvSpPr/>
          <p:nvPr/>
        </p:nvSpPr>
        <p:spPr>
          <a:xfrm>
            <a:off x="374702" y="2240536"/>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1" name="Google Shape;1501;p19"/>
          <p:cNvSpPr/>
          <p:nvPr/>
        </p:nvSpPr>
        <p:spPr>
          <a:xfrm>
            <a:off x="807364"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2" name="Google Shape;1502;p19"/>
          <p:cNvSpPr/>
          <p:nvPr/>
        </p:nvSpPr>
        <p:spPr>
          <a:xfrm>
            <a:off x="376290"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3" name="Google Shape;1503;p19"/>
          <p:cNvSpPr/>
          <p:nvPr/>
        </p:nvSpPr>
        <p:spPr>
          <a:xfrm>
            <a:off x="728424" y="2682693"/>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4" name="Google Shape;1504;p19"/>
          <p:cNvSpPr/>
          <p:nvPr/>
        </p:nvSpPr>
        <p:spPr>
          <a:xfrm>
            <a:off x="374702" y="271721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6" name="Google Shape;1506;p19"/>
          <p:cNvSpPr/>
          <p:nvPr/>
        </p:nvSpPr>
        <p:spPr>
          <a:xfrm>
            <a:off x="807364"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7" name="Google Shape;1507;p19"/>
          <p:cNvSpPr/>
          <p:nvPr/>
        </p:nvSpPr>
        <p:spPr>
          <a:xfrm>
            <a:off x="376290"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8" name="Google Shape;1508;p19"/>
          <p:cNvSpPr/>
          <p:nvPr/>
        </p:nvSpPr>
        <p:spPr>
          <a:xfrm>
            <a:off x="728424" y="3159415"/>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9" name="Google Shape;1509;p19"/>
          <p:cNvSpPr/>
          <p:nvPr/>
        </p:nvSpPr>
        <p:spPr>
          <a:xfrm>
            <a:off x="374702" y="3192284"/>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1" name="Google Shape;1511;p19"/>
          <p:cNvSpPr/>
          <p:nvPr/>
        </p:nvSpPr>
        <p:spPr>
          <a:xfrm>
            <a:off x="807364"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2" name="Google Shape;1512;p19"/>
          <p:cNvSpPr/>
          <p:nvPr/>
        </p:nvSpPr>
        <p:spPr>
          <a:xfrm>
            <a:off x="376290"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3" name="Google Shape;1513;p19"/>
          <p:cNvSpPr/>
          <p:nvPr/>
        </p:nvSpPr>
        <p:spPr>
          <a:xfrm>
            <a:off x="728424" y="3634441"/>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4" name="Google Shape;1514;p19"/>
          <p:cNvSpPr/>
          <p:nvPr/>
        </p:nvSpPr>
        <p:spPr>
          <a:xfrm>
            <a:off x="374702" y="3668961"/>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6" name="Google Shape;1516;p19"/>
          <p:cNvSpPr/>
          <p:nvPr/>
        </p:nvSpPr>
        <p:spPr>
          <a:xfrm>
            <a:off x="807364"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7" name="Google Shape;1517;p19"/>
          <p:cNvSpPr/>
          <p:nvPr/>
        </p:nvSpPr>
        <p:spPr>
          <a:xfrm>
            <a:off x="376290"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8" name="Google Shape;1518;p19"/>
          <p:cNvSpPr/>
          <p:nvPr/>
        </p:nvSpPr>
        <p:spPr>
          <a:xfrm>
            <a:off x="728424" y="4111120"/>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9" name="Google Shape;1519;p19"/>
          <p:cNvSpPr/>
          <p:nvPr/>
        </p:nvSpPr>
        <p:spPr>
          <a:xfrm>
            <a:off x="374702" y="4143988"/>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1" name="Google Shape;1521;p19"/>
          <p:cNvSpPr/>
          <p:nvPr/>
        </p:nvSpPr>
        <p:spPr>
          <a:xfrm>
            <a:off x="807364"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2" name="Google Shape;1522;p19"/>
          <p:cNvSpPr/>
          <p:nvPr/>
        </p:nvSpPr>
        <p:spPr>
          <a:xfrm>
            <a:off x="376290"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3" name="Google Shape;1523;p19"/>
          <p:cNvSpPr/>
          <p:nvPr/>
        </p:nvSpPr>
        <p:spPr>
          <a:xfrm>
            <a:off x="728424" y="4586189"/>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4" name="Google Shape;1524;p19"/>
          <p:cNvSpPr/>
          <p:nvPr/>
        </p:nvSpPr>
        <p:spPr>
          <a:xfrm>
            <a:off x="374702" y="4620667"/>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6" name="Google Shape;1526;p19"/>
          <p:cNvSpPr/>
          <p:nvPr/>
        </p:nvSpPr>
        <p:spPr>
          <a:xfrm>
            <a:off x="807364"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7" name="Google Shape;1527;p19"/>
          <p:cNvSpPr/>
          <p:nvPr/>
        </p:nvSpPr>
        <p:spPr>
          <a:xfrm>
            <a:off x="376290"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8" name="Google Shape;1528;p19"/>
          <p:cNvSpPr/>
          <p:nvPr/>
        </p:nvSpPr>
        <p:spPr>
          <a:xfrm>
            <a:off x="728424" y="5061215"/>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9" name="Google Shape;1529;p19"/>
          <p:cNvSpPr/>
          <p:nvPr/>
        </p:nvSpPr>
        <p:spPr>
          <a:xfrm>
            <a:off x="374702" y="5095736"/>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1" name="Google Shape;1531;p19"/>
          <p:cNvSpPr/>
          <p:nvPr/>
        </p:nvSpPr>
        <p:spPr>
          <a:xfrm>
            <a:off x="807364"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2" name="Google Shape;1532;p19"/>
          <p:cNvSpPr/>
          <p:nvPr/>
        </p:nvSpPr>
        <p:spPr>
          <a:xfrm>
            <a:off x="376290"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3" name="Google Shape;1533;p19"/>
          <p:cNvSpPr/>
          <p:nvPr/>
        </p:nvSpPr>
        <p:spPr>
          <a:xfrm>
            <a:off x="728424" y="5537893"/>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4" name="Google Shape;1534;p19"/>
          <p:cNvSpPr/>
          <p:nvPr/>
        </p:nvSpPr>
        <p:spPr>
          <a:xfrm>
            <a:off x="374702" y="5570762"/>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6" name="Google Shape;1536;p19"/>
          <p:cNvSpPr/>
          <p:nvPr/>
        </p:nvSpPr>
        <p:spPr>
          <a:xfrm>
            <a:off x="807364"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7" name="Google Shape;1537;p19"/>
          <p:cNvSpPr/>
          <p:nvPr/>
        </p:nvSpPr>
        <p:spPr>
          <a:xfrm>
            <a:off x="376290"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8" name="Google Shape;1538;p19"/>
          <p:cNvSpPr/>
          <p:nvPr/>
        </p:nvSpPr>
        <p:spPr>
          <a:xfrm>
            <a:off x="376290"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39" name="Google Shape;1539;p19"/>
          <p:cNvGrpSpPr/>
          <p:nvPr/>
        </p:nvGrpSpPr>
        <p:grpSpPr>
          <a:xfrm>
            <a:off x="10211869" y="3932587"/>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42" name="Google Shape;1542;p19"/>
          <p:cNvGrpSpPr/>
          <p:nvPr/>
        </p:nvGrpSpPr>
        <p:grpSpPr>
          <a:xfrm>
            <a:off x="1357402" y="2009303"/>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53" name="Google Shape;1553;p19"/>
          <p:cNvGrpSpPr/>
          <p:nvPr/>
        </p:nvGrpSpPr>
        <p:grpSpPr>
          <a:xfrm>
            <a:off x="2761969"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56" name="Google Shape;1556;p19"/>
          <p:cNvSpPr/>
          <p:nvPr/>
        </p:nvSpPr>
        <p:spPr>
          <a:xfrm>
            <a:off x="9342636" y="879535"/>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7" name="Google Shape;1557;p19"/>
          <p:cNvSpPr/>
          <p:nvPr/>
        </p:nvSpPr>
        <p:spPr>
          <a:xfrm>
            <a:off x="2428169" y="1712835"/>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8" name="Google Shape;1558;p19"/>
          <p:cNvSpPr/>
          <p:nvPr/>
        </p:nvSpPr>
        <p:spPr>
          <a:xfrm>
            <a:off x="1357400" y="1334203"/>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9" name="Google Shape;1559;p19"/>
          <p:cNvSpPr/>
          <p:nvPr/>
        </p:nvSpPr>
        <p:spPr>
          <a:xfrm>
            <a:off x="10036933" y="557588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0" name="Google Shape;1560;p19"/>
          <p:cNvSpPr/>
          <p:nvPr/>
        </p:nvSpPr>
        <p:spPr>
          <a:xfrm>
            <a:off x="1472236" y="4945435"/>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61" name="Google Shape;1561;p19"/>
          <p:cNvGrpSpPr/>
          <p:nvPr/>
        </p:nvGrpSpPr>
        <p:grpSpPr>
          <a:xfrm>
            <a:off x="2039667" y="5713836"/>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72" name="Google Shape;1572;p19"/>
          <p:cNvGrpSpPr/>
          <p:nvPr/>
        </p:nvGrpSpPr>
        <p:grpSpPr>
          <a:xfrm>
            <a:off x="1672319" y="3456702"/>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75" name="Google Shape;1575;p19"/>
          <p:cNvGrpSpPr/>
          <p:nvPr/>
        </p:nvGrpSpPr>
        <p:grpSpPr>
          <a:xfrm>
            <a:off x="9301067" y="5825269"/>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86" name="Google Shape;1586;p19"/>
          <p:cNvGrpSpPr/>
          <p:nvPr/>
        </p:nvGrpSpPr>
        <p:grpSpPr>
          <a:xfrm>
            <a:off x="9580336" y="2936203"/>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89" name="Google Shape;1589;p19"/>
          <p:cNvGrpSpPr/>
          <p:nvPr/>
        </p:nvGrpSpPr>
        <p:grpSpPr>
          <a:xfrm>
            <a:off x="10211853" y="1501287"/>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760480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srgbClr val="000000"/>
                </a:solidFill>
              </a:rPr>
              <a:t>www.themegallery.com</a:t>
            </a:r>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A44BB-E303-4E22-82B7-FF491ADB075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8671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6" name="Slide Number Placeholder 5"/>
          <p:cNvSpPr>
            <a:spLocks noGrp="1"/>
          </p:cNvSpPr>
          <p:nvPr>
            <p:ph type="sldNum" sz="quarter" idx="12"/>
          </p:nvPr>
        </p:nvSpPr>
        <p:spPr/>
        <p:txBody>
          <a:bodyPr/>
          <a:lstStyle/>
          <a:p>
            <a:fld id="{7900025E-12CC-4EAB-86F2-B8A4DD92C1F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8087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6" name="Slide Number Placeholder 5"/>
          <p:cNvSpPr>
            <a:spLocks noGrp="1"/>
          </p:cNvSpPr>
          <p:nvPr>
            <p:ph type="sldNum" sz="quarter" idx="12"/>
          </p:nvPr>
        </p:nvSpPr>
        <p:spPr/>
        <p:txBody>
          <a:bodyPr/>
          <a:lstStyle/>
          <a:p>
            <a:fld id="{29632C63-EDA0-423F-8DA7-BFC48EDFFD6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4075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6" name="Footer Placeholder 5"/>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7" name="Slide Number Placeholder 6"/>
          <p:cNvSpPr>
            <a:spLocks noGrp="1"/>
          </p:cNvSpPr>
          <p:nvPr>
            <p:ph type="sldNum" sz="quarter" idx="12"/>
          </p:nvPr>
        </p:nvSpPr>
        <p:spPr/>
        <p:txBody>
          <a:bodyPr/>
          <a:lstStyle/>
          <a:p>
            <a:fld id="{3CFBC907-A6AB-4C5D-B63B-28979A359B4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7321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8" name="Footer Placeholder 7"/>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9" name="Slide Number Placeholder 8"/>
          <p:cNvSpPr>
            <a:spLocks noGrp="1"/>
          </p:cNvSpPr>
          <p:nvPr>
            <p:ph type="sldNum" sz="quarter" idx="12"/>
          </p:nvPr>
        </p:nvSpPr>
        <p:spPr/>
        <p:txBody>
          <a:bodyPr/>
          <a:lstStyle/>
          <a:p>
            <a:fld id="{F0D841A5-6D9A-43EC-BF31-5B77196F5B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0327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4" name="Footer Placeholder 3"/>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5" name="Slide Number Placeholder 4"/>
          <p:cNvSpPr>
            <a:spLocks noGrp="1"/>
          </p:cNvSpPr>
          <p:nvPr>
            <p:ph type="sldNum" sz="quarter" idx="12"/>
          </p:nvPr>
        </p:nvSpPr>
        <p:spPr/>
        <p:txBody>
          <a:bodyPr/>
          <a:lstStyle/>
          <a:p>
            <a:fld id="{F6FF9D35-4887-46C0-8FCA-6EFDE0E3A39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3000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3" name="Footer Placeholder 2"/>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4" name="Slide Number Placeholder 3"/>
          <p:cNvSpPr>
            <a:spLocks noGrp="1"/>
          </p:cNvSpPr>
          <p:nvPr>
            <p:ph type="sldNum" sz="quarter" idx="12"/>
          </p:nvPr>
        </p:nvSpPr>
        <p:spPr/>
        <p:txBody>
          <a:bodyPr/>
          <a:lstStyle/>
          <a:p>
            <a:fld id="{0D021EEB-C470-44AD-A34E-2C6DC2EBC62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0027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6" name="Footer Placeholder 5"/>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7" name="Slide Number Placeholder 6"/>
          <p:cNvSpPr>
            <a:spLocks noGrp="1"/>
          </p:cNvSpPr>
          <p:nvPr>
            <p:ph type="sldNum" sz="quarter" idx="12"/>
          </p:nvPr>
        </p:nvSpPr>
        <p:spPr/>
        <p:txBody>
          <a:bodyPr/>
          <a:lstStyle/>
          <a:p>
            <a:fld id="{2688ED1C-EBED-42AE-86AD-59EF1BCBF97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1649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6" name="Footer Placeholder 5"/>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7" name="Slide Number Placeholder 6"/>
          <p:cNvSpPr>
            <a:spLocks noGrp="1"/>
          </p:cNvSpPr>
          <p:nvPr>
            <p:ph type="sldNum" sz="quarter" idx="12"/>
          </p:nvPr>
        </p:nvSpPr>
        <p:spPr/>
        <p:txBody>
          <a:bodyPr/>
          <a:lstStyle/>
          <a:p>
            <a:fld id="{404651AF-4149-4B26-B96B-7E2154CB8F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68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6278C71-3761-40A5-9A50-0367EE83C7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94318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6" name="Slide Number Placeholder 5"/>
          <p:cNvSpPr>
            <a:spLocks noGrp="1"/>
          </p:cNvSpPr>
          <p:nvPr>
            <p:ph type="sldNum" sz="quarter" idx="12"/>
          </p:nvPr>
        </p:nvSpPr>
        <p:spPr/>
        <p:txBody>
          <a:bodyPr/>
          <a:lstStyle/>
          <a:p>
            <a:fld id="{36C867A9-A222-488C-B8D8-DD2AEB9546A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2572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www.themegallery.com</a:t>
            </a:r>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Company Logo</a:t>
            </a:r>
            <a:endParaRPr lang="en-US">
              <a:solidFill>
                <a:srgbClr val="FFFFFF"/>
              </a:solidFill>
            </a:endParaRPr>
          </a:p>
        </p:txBody>
      </p:sp>
      <p:sp>
        <p:nvSpPr>
          <p:cNvPr id="6" name="Slide Number Placeholder 5"/>
          <p:cNvSpPr>
            <a:spLocks noGrp="1"/>
          </p:cNvSpPr>
          <p:nvPr>
            <p:ph type="sldNum" sz="quarter" idx="12"/>
          </p:nvPr>
        </p:nvSpPr>
        <p:spPr/>
        <p:txBody>
          <a:bodyPr/>
          <a:lstStyle/>
          <a:p>
            <a:fld id="{6508D5A2-95E4-4259-B5B3-F1303F42968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011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322645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Google Shape;21;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593601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537986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937632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305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901715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934275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1101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3C2BA3-5507-4FE6-BC98-19B6B91695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3938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741576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069364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37"/>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73584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85"/>
        <p:cNvGrpSpPr/>
        <p:nvPr/>
      </p:nvGrpSpPr>
      <p:grpSpPr>
        <a:xfrm>
          <a:off x="0" y="0"/>
          <a:ext cx="0" cy="0"/>
          <a:chOff x="0" y="0"/>
          <a:chExt cx="0" cy="0"/>
        </a:xfrm>
      </p:grpSpPr>
      <p:sp>
        <p:nvSpPr>
          <p:cNvPr id="86" name="Google Shape;86;p57"/>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endParaRPr>
          </a:p>
        </p:txBody>
      </p:sp>
    </p:spTree>
    <p:extLst>
      <p:ext uri="{BB962C8B-B14F-4D97-AF65-F5344CB8AC3E}">
        <p14:creationId xmlns:p14="http://schemas.microsoft.com/office/powerpoint/2010/main" val="386337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7531818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Google Shape;21;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45469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0373052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3573009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4249113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61587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D3D5695-16FD-40C8-BE2B-1B0F80DA85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53487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866071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816646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1405769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7923501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37"/>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88890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85"/>
        <p:cNvGrpSpPr/>
        <p:nvPr/>
      </p:nvGrpSpPr>
      <p:grpSpPr>
        <a:xfrm>
          <a:off x="0" y="0"/>
          <a:ext cx="0" cy="0"/>
          <a:chOff x="0" y="0"/>
          <a:chExt cx="0" cy="0"/>
        </a:xfrm>
      </p:grpSpPr>
      <p:sp>
        <p:nvSpPr>
          <p:cNvPr id="86" name="Google Shape;86;p57"/>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endParaRPr>
          </a:p>
        </p:txBody>
      </p:sp>
    </p:spTree>
    <p:extLst>
      <p:ext uri="{BB962C8B-B14F-4D97-AF65-F5344CB8AC3E}">
        <p14:creationId xmlns:p14="http://schemas.microsoft.com/office/powerpoint/2010/main" val="2880106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772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6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9018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73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00CA71-0BD9-4B20-A5CA-F7C754F358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2988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7071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439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1464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581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251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9104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47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1BC25A-A336-4F98-BD65-EF85F4BC16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908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3.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12192000" cy="838200"/>
          </a:xfrm>
          <a:prstGeom prst="rect">
            <a:avLst/>
          </a:prstGeom>
          <a:gradFill rotWithShape="1">
            <a:gsLst>
              <a:gs pos="0">
                <a:schemeClr val="tx2">
                  <a:gamma/>
                  <a:shade val="41176"/>
                  <a:invGamma/>
                </a:schemeClr>
              </a:gs>
              <a:gs pos="100000">
                <a:schemeClr val="tx2"/>
              </a:gs>
            </a:gsLst>
            <a:lin ang="0" scaled="1"/>
          </a:gra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028" name="Rectangle 4"/>
          <p:cNvSpPr>
            <a:spLocks noGrp="1" noChangeArrowheads="1"/>
          </p:cNvSpPr>
          <p:nvPr>
            <p:ph type="dt" sz="half" idx="2"/>
          </p:nvPr>
        </p:nvSpPr>
        <p:spPr bwMode="gray">
          <a:xfrm>
            <a:off x="609600" y="6467476"/>
            <a:ext cx="28448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gray">
          <a:xfrm>
            <a:off x="4165600" y="6467476"/>
            <a:ext cx="38608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gray">
          <a:xfrm>
            <a:off x="8737600" y="6467476"/>
            <a:ext cx="28448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pPr fontAlgn="base">
              <a:spcBef>
                <a:spcPct val="0"/>
              </a:spcBef>
              <a:spcAft>
                <a:spcPct val="0"/>
              </a:spcAft>
            </a:pPr>
            <a:fld id="{CCEAB9AA-5CD9-4C12-B4E9-6DAF3A419962}" type="slidenum">
              <a:rPr lang="en-US">
                <a:solidFill>
                  <a:srgbClr val="000000"/>
                </a:solidFill>
              </a:rPr>
              <a:pPr fontAlgn="base">
                <a:spcBef>
                  <a:spcPct val="0"/>
                </a:spcBef>
                <a:spcAft>
                  <a:spcPct val="0"/>
                </a:spcAft>
              </a:pPr>
              <a:t>‹#›</a:t>
            </a:fld>
            <a:endParaRPr lang="en-US">
              <a:solidFill>
                <a:srgbClr val="000000"/>
              </a:solidFill>
            </a:endParaRPr>
          </a:p>
        </p:txBody>
      </p:sp>
      <p:sp>
        <p:nvSpPr>
          <p:cNvPr id="1176" name="Rectangle 152"/>
          <p:cNvSpPr>
            <a:spLocks noChangeArrowheads="1"/>
          </p:cNvSpPr>
          <p:nvPr/>
        </p:nvSpPr>
        <p:spPr bwMode="gray">
          <a:xfrm>
            <a:off x="8818034" y="5918200"/>
            <a:ext cx="675217" cy="469900"/>
          </a:xfrm>
          <a:prstGeom prst="rect">
            <a:avLst/>
          </a:prstGeom>
          <a:solidFill>
            <a:schemeClr val="accent2">
              <a:alpha val="20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77" name="Rectangle 153"/>
          <p:cNvSpPr>
            <a:spLocks noChangeArrowheads="1"/>
          </p:cNvSpPr>
          <p:nvPr/>
        </p:nvSpPr>
        <p:spPr bwMode="gray">
          <a:xfrm>
            <a:off x="10172701" y="5918200"/>
            <a:ext cx="675217" cy="469900"/>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78" name="Rectangle 154"/>
          <p:cNvSpPr>
            <a:spLocks noChangeArrowheads="1"/>
          </p:cNvSpPr>
          <p:nvPr/>
        </p:nvSpPr>
        <p:spPr bwMode="gray">
          <a:xfrm>
            <a:off x="9484784" y="5440364"/>
            <a:ext cx="677333" cy="473075"/>
          </a:xfrm>
          <a:prstGeom prst="rect">
            <a:avLst/>
          </a:prstGeom>
          <a:solidFill>
            <a:srgbClr val="DDDDDD">
              <a:alpha val="10001"/>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79" name="Rectangle 155"/>
          <p:cNvSpPr>
            <a:spLocks noChangeArrowheads="1"/>
          </p:cNvSpPr>
          <p:nvPr/>
        </p:nvSpPr>
        <p:spPr bwMode="gray">
          <a:xfrm>
            <a:off x="11501968" y="5918200"/>
            <a:ext cx="675217" cy="469900"/>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0" name="Rectangle 156"/>
          <p:cNvSpPr>
            <a:spLocks noChangeArrowheads="1"/>
          </p:cNvSpPr>
          <p:nvPr/>
        </p:nvSpPr>
        <p:spPr bwMode="gray">
          <a:xfrm>
            <a:off x="6100234" y="5918200"/>
            <a:ext cx="675217" cy="469900"/>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1" name="Rectangle 157"/>
          <p:cNvSpPr>
            <a:spLocks noChangeArrowheads="1"/>
          </p:cNvSpPr>
          <p:nvPr/>
        </p:nvSpPr>
        <p:spPr bwMode="gray">
          <a:xfrm>
            <a:off x="7467601" y="5918200"/>
            <a:ext cx="675217" cy="469900"/>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2" name="Rectangle 158"/>
          <p:cNvSpPr>
            <a:spLocks noChangeArrowheads="1"/>
          </p:cNvSpPr>
          <p:nvPr/>
        </p:nvSpPr>
        <p:spPr bwMode="gray">
          <a:xfrm>
            <a:off x="6777567" y="5440364"/>
            <a:ext cx="677333" cy="473075"/>
          </a:xfrm>
          <a:prstGeom prst="rect">
            <a:avLst/>
          </a:prstGeom>
          <a:solidFill>
            <a:srgbClr val="DDDDDD">
              <a:alpha val="10001"/>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3" name="Rectangle 159"/>
          <p:cNvSpPr>
            <a:spLocks noChangeArrowheads="1"/>
          </p:cNvSpPr>
          <p:nvPr/>
        </p:nvSpPr>
        <p:spPr bwMode="gray">
          <a:xfrm>
            <a:off x="8130118" y="5440364"/>
            <a:ext cx="679449" cy="473075"/>
          </a:xfrm>
          <a:prstGeom prst="rect">
            <a:avLst/>
          </a:prstGeom>
          <a:solidFill>
            <a:srgbClr val="DDDDDD">
              <a:alpha val="10001"/>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4" name="Rectangle 160"/>
          <p:cNvSpPr>
            <a:spLocks noChangeArrowheads="1"/>
          </p:cNvSpPr>
          <p:nvPr/>
        </p:nvSpPr>
        <p:spPr bwMode="gray">
          <a:xfrm>
            <a:off x="5425018" y="5440364"/>
            <a:ext cx="679449" cy="473075"/>
          </a:xfrm>
          <a:prstGeom prst="rect">
            <a:avLst/>
          </a:prstGeom>
          <a:solidFill>
            <a:schemeClr val="accent2">
              <a:alpha val="10001"/>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5" name="Rectangle 161"/>
          <p:cNvSpPr>
            <a:spLocks noChangeArrowheads="1"/>
          </p:cNvSpPr>
          <p:nvPr/>
        </p:nvSpPr>
        <p:spPr bwMode="gray">
          <a:xfrm>
            <a:off x="8807451" y="4972051"/>
            <a:ext cx="675216" cy="473075"/>
          </a:xfrm>
          <a:prstGeom prst="rect">
            <a:avLst/>
          </a:prstGeom>
          <a:solidFill>
            <a:srgbClr val="EAEAEA">
              <a:alpha val="5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6" name="Rectangle 162"/>
          <p:cNvSpPr>
            <a:spLocks noChangeArrowheads="1"/>
          </p:cNvSpPr>
          <p:nvPr/>
        </p:nvSpPr>
        <p:spPr bwMode="gray">
          <a:xfrm>
            <a:off x="10164234" y="4972051"/>
            <a:ext cx="675217" cy="473075"/>
          </a:xfrm>
          <a:prstGeom prst="rect">
            <a:avLst/>
          </a:prstGeom>
          <a:solidFill>
            <a:schemeClr val="accent2">
              <a:alpha val="5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7" name="Rectangle 163"/>
          <p:cNvSpPr>
            <a:spLocks noChangeArrowheads="1"/>
          </p:cNvSpPr>
          <p:nvPr/>
        </p:nvSpPr>
        <p:spPr bwMode="gray">
          <a:xfrm>
            <a:off x="11504084" y="4972051"/>
            <a:ext cx="677333" cy="473075"/>
          </a:xfrm>
          <a:prstGeom prst="rect">
            <a:avLst/>
          </a:prstGeom>
          <a:solidFill>
            <a:srgbClr val="EAEAEA">
              <a:alpha val="5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8" name="Rectangle 164"/>
          <p:cNvSpPr>
            <a:spLocks noChangeArrowheads="1"/>
          </p:cNvSpPr>
          <p:nvPr/>
        </p:nvSpPr>
        <p:spPr bwMode="gray">
          <a:xfrm>
            <a:off x="7467601" y="4972051"/>
            <a:ext cx="675217" cy="473075"/>
          </a:xfrm>
          <a:prstGeom prst="rect">
            <a:avLst/>
          </a:prstGeom>
          <a:solidFill>
            <a:schemeClr val="folHlink">
              <a:alpha val="5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89" name="Rectangle 165"/>
          <p:cNvSpPr>
            <a:spLocks noChangeArrowheads="1"/>
          </p:cNvSpPr>
          <p:nvPr/>
        </p:nvSpPr>
        <p:spPr bwMode="gray">
          <a:xfrm>
            <a:off x="10837334" y="6386514"/>
            <a:ext cx="675217" cy="471487"/>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0" name="Rectangle 166"/>
          <p:cNvSpPr>
            <a:spLocks noChangeArrowheads="1"/>
          </p:cNvSpPr>
          <p:nvPr/>
        </p:nvSpPr>
        <p:spPr bwMode="gray">
          <a:xfrm>
            <a:off x="6788151" y="6386514"/>
            <a:ext cx="677333" cy="471487"/>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1" name="Rectangle 167"/>
          <p:cNvSpPr>
            <a:spLocks noChangeArrowheads="1"/>
          </p:cNvSpPr>
          <p:nvPr/>
        </p:nvSpPr>
        <p:spPr bwMode="gray">
          <a:xfrm>
            <a:off x="8140700" y="6386514"/>
            <a:ext cx="677333" cy="471487"/>
          </a:xfrm>
          <a:prstGeom prst="rect">
            <a:avLst/>
          </a:prstGeom>
          <a:solidFill>
            <a:schemeClr val="folHlink">
              <a:alpha val="20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2" name="Rectangle 168"/>
          <p:cNvSpPr>
            <a:spLocks noChangeArrowheads="1"/>
          </p:cNvSpPr>
          <p:nvPr/>
        </p:nvSpPr>
        <p:spPr bwMode="gray">
          <a:xfrm>
            <a:off x="5425018" y="6386514"/>
            <a:ext cx="679449" cy="471487"/>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3" name="Rectangle 169"/>
          <p:cNvSpPr>
            <a:spLocks noChangeArrowheads="1"/>
          </p:cNvSpPr>
          <p:nvPr/>
        </p:nvSpPr>
        <p:spPr bwMode="gray">
          <a:xfrm>
            <a:off x="10818284" y="5440364"/>
            <a:ext cx="675216" cy="473075"/>
          </a:xfrm>
          <a:prstGeom prst="rect">
            <a:avLst/>
          </a:prstGeom>
          <a:solidFill>
            <a:schemeClr val="folHlink">
              <a:alpha val="10001"/>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4" name="Rectangle 170"/>
          <p:cNvSpPr>
            <a:spLocks noChangeArrowheads="1"/>
          </p:cNvSpPr>
          <p:nvPr/>
        </p:nvSpPr>
        <p:spPr bwMode="gray">
          <a:xfrm>
            <a:off x="6100234" y="4965700"/>
            <a:ext cx="675217" cy="469900"/>
          </a:xfrm>
          <a:prstGeom prst="rect">
            <a:avLst/>
          </a:prstGeom>
          <a:solidFill>
            <a:srgbClr val="DDDDDD">
              <a:alpha val="5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5" name="Rectangle 171"/>
          <p:cNvSpPr>
            <a:spLocks noChangeArrowheads="1"/>
          </p:cNvSpPr>
          <p:nvPr/>
        </p:nvSpPr>
        <p:spPr bwMode="gray">
          <a:xfrm>
            <a:off x="9484784" y="6384925"/>
            <a:ext cx="677333" cy="471488"/>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7" name="Rectangle 173"/>
          <p:cNvSpPr>
            <a:spLocks noChangeArrowheads="1"/>
          </p:cNvSpPr>
          <p:nvPr/>
        </p:nvSpPr>
        <p:spPr bwMode="gray">
          <a:xfrm>
            <a:off x="4741334" y="5918200"/>
            <a:ext cx="675217" cy="469900"/>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198" name="Rectangle 174"/>
          <p:cNvSpPr>
            <a:spLocks noChangeArrowheads="1"/>
          </p:cNvSpPr>
          <p:nvPr/>
        </p:nvSpPr>
        <p:spPr bwMode="gray">
          <a:xfrm>
            <a:off x="4051301" y="5440364"/>
            <a:ext cx="675217" cy="473075"/>
          </a:xfrm>
          <a:prstGeom prst="rect">
            <a:avLst/>
          </a:prstGeom>
          <a:solidFill>
            <a:srgbClr val="DDDDDD">
              <a:alpha val="10001"/>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00" name="Rectangle 176"/>
          <p:cNvSpPr>
            <a:spLocks noChangeArrowheads="1"/>
          </p:cNvSpPr>
          <p:nvPr/>
        </p:nvSpPr>
        <p:spPr bwMode="gray">
          <a:xfrm>
            <a:off x="4741334" y="4972051"/>
            <a:ext cx="675217" cy="473075"/>
          </a:xfrm>
          <a:prstGeom prst="rect">
            <a:avLst/>
          </a:prstGeom>
          <a:solidFill>
            <a:schemeClr val="folHlink">
              <a:alpha val="5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01" name="Rectangle 177"/>
          <p:cNvSpPr>
            <a:spLocks noChangeArrowheads="1"/>
          </p:cNvSpPr>
          <p:nvPr/>
        </p:nvSpPr>
        <p:spPr bwMode="gray">
          <a:xfrm>
            <a:off x="4061884" y="6386514"/>
            <a:ext cx="677333" cy="471487"/>
          </a:xfrm>
          <a:prstGeom prst="rect">
            <a:avLst/>
          </a:prstGeom>
          <a:solidFill>
            <a:schemeClr val="folHlink">
              <a:alpha val="20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05" name="Rectangle 181"/>
          <p:cNvSpPr>
            <a:spLocks noChangeArrowheads="1"/>
          </p:cNvSpPr>
          <p:nvPr/>
        </p:nvSpPr>
        <p:spPr bwMode="gray">
          <a:xfrm>
            <a:off x="2032001" y="5918200"/>
            <a:ext cx="675217" cy="469900"/>
          </a:xfrm>
          <a:prstGeom prst="rect">
            <a:avLst/>
          </a:prstGeom>
          <a:solidFill>
            <a:schemeClr val="accent2">
              <a:alpha val="20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06" name="Rectangle 182"/>
          <p:cNvSpPr>
            <a:spLocks noChangeArrowheads="1"/>
          </p:cNvSpPr>
          <p:nvPr/>
        </p:nvSpPr>
        <p:spPr bwMode="gray">
          <a:xfrm>
            <a:off x="3386668" y="5918200"/>
            <a:ext cx="675217" cy="469900"/>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07" name="Rectangle 183"/>
          <p:cNvSpPr>
            <a:spLocks noChangeArrowheads="1"/>
          </p:cNvSpPr>
          <p:nvPr/>
        </p:nvSpPr>
        <p:spPr bwMode="gray">
          <a:xfrm>
            <a:off x="2698751" y="5440364"/>
            <a:ext cx="675216" cy="473075"/>
          </a:xfrm>
          <a:prstGeom prst="rect">
            <a:avLst/>
          </a:prstGeom>
          <a:solidFill>
            <a:srgbClr val="DDDDDD">
              <a:alpha val="10001"/>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08" name="Rectangle 184"/>
          <p:cNvSpPr>
            <a:spLocks noChangeArrowheads="1"/>
          </p:cNvSpPr>
          <p:nvPr/>
        </p:nvSpPr>
        <p:spPr bwMode="gray">
          <a:xfrm>
            <a:off x="681568" y="5918200"/>
            <a:ext cx="675217" cy="469900"/>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09" name="Rectangle 185"/>
          <p:cNvSpPr>
            <a:spLocks noChangeArrowheads="1"/>
          </p:cNvSpPr>
          <p:nvPr/>
        </p:nvSpPr>
        <p:spPr bwMode="gray">
          <a:xfrm>
            <a:off x="6351" y="5440364"/>
            <a:ext cx="675216" cy="473075"/>
          </a:xfrm>
          <a:prstGeom prst="rect">
            <a:avLst/>
          </a:prstGeom>
          <a:solidFill>
            <a:srgbClr val="DDDDDD">
              <a:alpha val="10001"/>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0" name="Rectangle 186"/>
          <p:cNvSpPr>
            <a:spLocks noChangeArrowheads="1"/>
          </p:cNvSpPr>
          <p:nvPr/>
        </p:nvSpPr>
        <p:spPr bwMode="gray">
          <a:xfrm>
            <a:off x="1344084" y="5440364"/>
            <a:ext cx="677333" cy="473075"/>
          </a:xfrm>
          <a:prstGeom prst="rect">
            <a:avLst/>
          </a:prstGeom>
          <a:solidFill>
            <a:srgbClr val="DDDDDD">
              <a:alpha val="10001"/>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1" name="Rectangle 187"/>
          <p:cNvSpPr>
            <a:spLocks noChangeArrowheads="1"/>
          </p:cNvSpPr>
          <p:nvPr/>
        </p:nvSpPr>
        <p:spPr bwMode="gray">
          <a:xfrm>
            <a:off x="2019300" y="4972051"/>
            <a:ext cx="677333" cy="473075"/>
          </a:xfrm>
          <a:prstGeom prst="rect">
            <a:avLst/>
          </a:prstGeom>
          <a:solidFill>
            <a:srgbClr val="EAEAEA">
              <a:alpha val="5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2" name="Rectangle 188"/>
          <p:cNvSpPr>
            <a:spLocks noChangeArrowheads="1"/>
          </p:cNvSpPr>
          <p:nvPr/>
        </p:nvSpPr>
        <p:spPr bwMode="gray">
          <a:xfrm>
            <a:off x="3376084" y="4972051"/>
            <a:ext cx="677333" cy="473075"/>
          </a:xfrm>
          <a:prstGeom prst="rect">
            <a:avLst/>
          </a:prstGeom>
          <a:solidFill>
            <a:srgbClr val="EAEAEA">
              <a:alpha val="5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3" name="Rectangle 189"/>
          <p:cNvSpPr>
            <a:spLocks noChangeArrowheads="1"/>
          </p:cNvSpPr>
          <p:nvPr/>
        </p:nvSpPr>
        <p:spPr bwMode="gray">
          <a:xfrm>
            <a:off x="681568" y="4972051"/>
            <a:ext cx="675217" cy="473075"/>
          </a:xfrm>
          <a:prstGeom prst="rect">
            <a:avLst/>
          </a:prstGeom>
          <a:solidFill>
            <a:schemeClr val="folHlink">
              <a:alpha val="5000"/>
            </a:scheme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4" name="Rectangle 190"/>
          <p:cNvSpPr>
            <a:spLocks noChangeArrowheads="1"/>
          </p:cNvSpPr>
          <p:nvPr/>
        </p:nvSpPr>
        <p:spPr bwMode="gray">
          <a:xfrm>
            <a:off x="16934" y="6386514"/>
            <a:ext cx="677333" cy="471487"/>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5" name="Rectangle 191"/>
          <p:cNvSpPr>
            <a:spLocks noChangeArrowheads="1"/>
          </p:cNvSpPr>
          <p:nvPr/>
        </p:nvSpPr>
        <p:spPr bwMode="gray">
          <a:xfrm>
            <a:off x="1354667" y="6386514"/>
            <a:ext cx="677333" cy="471487"/>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6" name="Rectangle 192"/>
          <p:cNvSpPr>
            <a:spLocks noChangeArrowheads="1"/>
          </p:cNvSpPr>
          <p:nvPr/>
        </p:nvSpPr>
        <p:spPr bwMode="gray">
          <a:xfrm>
            <a:off x="2698751" y="6384925"/>
            <a:ext cx="675216" cy="471488"/>
          </a:xfrm>
          <a:prstGeom prst="rect">
            <a:avLst/>
          </a:prstGeom>
          <a:solidFill>
            <a:srgbClr val="DDDDDD">
              <a:alpha val="20000"/>
            </a:srgbClr>
          </a:solidFill>
          <a:ln w="9525">
            <a:solidFill>
              <a:srgbClr val="DDDDDD">
                <a:alpha val="60001"/>
              </a:srgbClr>
            </a:solid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218" name="Rectangle 194"/>
          <p:cNvSpPr>
            <a:spLocks noChangeArrowheads="1"/>
          </p:cNvSpPr>
          <p:nvPr/>
        </p:nvSpPr>
        <p:spPr bwMode="gray">
          <a:xfrm>
            <a:off x="0" y="4908551"/>
            <a:ext cx="12192000" cy="1477963"/>
          </a:xfrm>
          <a:prstGeom prst="rect">
            <a:avLst/>
          </a:prstGeom>
          <a:gradFill rotWithShape="1">
            <a:gsLst>
              <a:gs pos="0">
                <a:schemeClr val="bg1">
                  <a:alpha val="89999"/>
                </a:schemeClr>
              </a:gs>
              <a:gs pos="100000">
                <a:schemeClr val="bg1">
                  <a:gamma/>
                  <a:tint val="0"/>
                  <a:invGamma/>
                  <a:alpha val="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z="1800" b="1">
              <a:solidFill>
                <a:srgbClr val="000000"/>
              </a:solidFill>
              <a:latin typeface="Arial" charset="0"/>
            </a:endParaRPr>
          </a:p>
        </p:txBody>
      </p:sp>
      <p:sp>
        <p:nvSpPr>
          <p:cNvPr id="1027" name="Rectangle 3"/>
          <p:cNvSpPr>
            <a:spLocks noGrp="1" noChangeArrowheads="1"/>
          </p:cNvSpPr>
          <p:nvPr>
            <p:ph type="body" idx="1"/>
          </p:nvPr>
        </p:nvSpPr>
        <p:spPr bwMode="gray">
          <a:xfrm>
            <a:off x="609600" y="160020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219" name="Group 195"/>
          <p:cNvGrpSpPr>
            <a:grpSpLocks/>
          </p:cNvGrpSpPr>
          <p:nvPr/>
        </p:nvGrpSpPr>
        <p:grpSpPr bwMode="auto">
          <a:xfrm>
            <a:off x="0" y="357188"/>
            <a:ext cx="1543051" cy="1123950"/>
            <a:chOff x="-9" y="1395"/>
            <a:chExt cx="2985" cy="2898"/>
          </a:xfrm>
        </p:grpSpPr>
        <p:pic>
          <p:nvPicPr>
            <p:cNvPr id="1220" name="Picture 196" descr="pan01"/>
            <p:cNvPicPr>
              <a:picLocks noChangeAspect="1" noChangeArrowheads="1"/>
            </p:cNvPicPr>
            <p:nvPr/>
          </p:nvPicPr>
          <p:blipFill>
            <a:blip r:embed="rId17" cstate="print"/>
            <a:srcRect l="46681" r="2339"/>
            <a:stretch>
              <a:fillRect/>
            </a:stretch>
          </p:blipFill>
          <p:spPr bwMode="gray">
            <a:xfrm>
              <a:off x="0" y="1395"/>
              <a:ext cx="2976" cy="2898"/>
            </a:xfrm>
            <a:prstGeom prst="rect">
              <a:avLst/>
            </a:prstGeom>
            <a:noFill/>
          </p:spPr>
        </p:pic>
        <p:sp>
          <p:nvSpPr>
            <p:cNvPr id="1221" name="Freeform 197" descr="wiz_gold03"/>
            <p:cNvSpPr>
              <a:spLocks/>
            </p:cNvSpPr>
            <p:nvPr/>
          </p:nvSpPr>
          <p:spPr bwMode="gray">
            <a:xfrm>
              <a:off x="-9" y="1493"/>
              <a:ext cx="2841" cy="2599"/>
            </a:xfrm>
            <a:custGeom>
              <a:avLst/>
              <a:gdLst/>
              <a:ahLst/>
              <a:cxnLst>
                <a:cxn ang="0">
                  <a:pos x="0" y="18"/>
                </a:cxn>
                <a:cxn ang="0">
                  <a:pos x="2841" y="0"/>
                </a:cxn>
                <a:cxn ang="0">
                  <a:pos x="1294" y="2597"/>
                </a:cxn>
                <a:cxn ang="0">
                  <a:pos x="2" y="2599"/>
                </a:cxn>
                <a:cxn ang="0">
                  <a:pos x="0" y="18"/>
                </a:cxn>
              </a:cxnLst>
              <a:rect l="0" t="0" r="r" b="b"/>
              <a:pathLst>
                <a:path w="2841" h="2599">
                  <a:moveTo>
                    <a:pt x="0" y="18"/>
                  </a:moveTo>
                  <a:lnTo>
                    <a:pt x="2841" y="0"/>
                  </a:lnTo>
                  <a:lnTo>
                    <a:pt x="1294" y="2597"/>
                  </a:lnTo>
                  <a:lnTo>
                    <a:pt x="2" y="2599"/>
                  </a:lnTo>
                  <a:lnTo>
                    <a:pt x="0" y="18"/>
                  </a:lnTo>
                  <a:close/>
                </a:path>
              </a:pathLst>
            </a:custGeom>
            <a:blipFill dpi="0" rotWithShape="1">
              <a:blip r:embed="rId18" cstate="print"/>
              <a:srcRect/>
              <a:stretch>
                <a:fillRect r="-15708"/>
              </a:stretch>
            </a:blipFill>
            <a:ln w="9525">
              <a:no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grpSp>
        <p:nvGrpSpPr>
          <p:cNvPr id="1222" name="Group 198"/>
          <p:cNvGrpSpPr>
            <a:grpSpLocks/>
          </p:cNvGrpSpPr>
          <p:nvPr/>
        </p:nvGrpSpPr>
        <p:grpSpPr bwMode="auto">
          <a:xfrm>
            <a:off x="-8466" y="195263"/>
            <a:ext cx="1409700" cy="1143000"/>
            <a:chOff x="0" y="1039"/>
            <a:chExt cx="2681" cy="2897"/>
          </a:xfrm>
        </p:grpSpPr>
        <p:pic>
          <p:nvPicPr>
            <p:cNvPr id="1223" name="Picture 199" descr="pan01"/>
            <p:cNvPicPr>
              <a:picLocks noChangeAspect="1" noChangeArrowheads="1"/>
            </p:cNvPicPr>
            <p:nvPr userDrawn="1"/>
          </p:nvPicPr>
          <p:blipFill>
            <a:blip r:embed="rId19" cstate="print"/>
            <a:srcRect l="51730" r="2339"/>
            <a:stretch>
              <a:fillRect/>
            </a:stretch>
          </p:blipFill>
          <p:spPr bwMode="gray">
            <a:xfrm>
              <a:off x="0" y="1039"/>
              <a:ext cx="2681" cy="2897"/>
            </a:xfrm>
            <a:prstGeom prst="rect">
              <a:avLst/>
            </a:prstGeom>
            <a:noFill/>
          </p:spPr>
        </p:pic>
        <p:sp>
          <p:nvSpPr>
            <p:cNvPr id="1224" name="Freeform 200" descr="wiz_gold04"/>
            <p:cNvSpPr>
              <a:spLocks/>
            </p:cNvSpPr>
            <p:nvPr userDrawn="1"/>
          </p:nvSpPr>
          <p:spPr bwMode="gray">
            <a:xfrm>
              <a:off x="0" y="1137"/>
              <a:ext cx="2537" cy="2600"/>
            </a:xfrm>
            <a:custGeom>
              <a:avLst/>
              <a:gdLst/>
              <a:ahLst/>
              <a:cxnLst>
                <a:cxn ang="0">
                  <a:pos x="0" y="0"/>
                </a:cxn>
                <a:cxn ang="0">
                  <a:pos x="2537" y="1"/>
                </a:cxn>
                <a:cxn ang="0">
                  <a:pos x="991" y="2597"/>
                </a:cxn>
                <a:cxn ang="0">
                  <a:pos x="0" y="2600"/>
                </a:cxn>
                <a:cxn ang="0">
                  <a:pos x="0" y="0"/>
                </a:cxn>
              </a:cxnLst>
              <a:rect l="0" t="0" r="r" b="b"/>
              <a:pathLst>
                <a:path w="2537" h="2600">
                  <a:moveTo>
                    <a:pt x="0" y="0"/>
                  </a:moveTo>
                  <a:lnTo>
                    <a:pt x="2537" y="1"/>
                  </a:lnTo>
                  <a:lnTo>
                    <a:pt x="991" y="2597"/>
                  </a:lnTo>
                  <a:lnTo>
                    <a:pt x="0" y="2600"/>
                  </a:lnTo>
                  <a:lnTo>
                    <a:pt x="0" y="0"/>
                  </a:lnTo>
                  <a:close/>
                </a:path>
              </a:pathLst>
            </a:custGeom>
            <a:blipFill dpi="0" rotWithShape="1">
              <a:blip r:embed="rId20" cstate="print"/>
              <a:srcRect/>
              <a:stretch>
                <a:fillRect/>
              </a:stretch>
            </a:blipFill>
            <a:ln w="9525">
              <a:no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grpSp>
        <p:nvGrpSpPr>
          <p:cNvPr id="1225" name="Group 201"/>
          <p:cNvGrpSpPr>
            <a:grpSpLocks/>
          </p:cNvGrpSpPr>
          <p:nvPr/>
        </p:nvGrpSpPr>
        <p:grpSpPr bwMode="auto">
          <a:xfrm>
            <a:off x="0" y="0"/>
            <a:ext cx="1244600" cy="1239838"/>
            <a:chOff x="-7" y="240"/>
            <a:chExt cx="2407" cy="3199"/>
          </a:xfrm>
        </p:grpSpPr>
        <p:pic>
          <p:nvPicPr>
            <p:cNvPr id="1226" name="Picture 202" descr="pan01"/>
            <p:cNvPicPr>
              <a:picLocks noChangeAspect="1" noChangeArrowheads="1"/>
            </p:cNvPicPr>
            <p:nvPr userDrawn="1"/>
          </p:nvPicPr>
          <p:blipFill>
            <a:blip r:embed="rId21" cstate="print"/>
            <a:srcRect l="60431" r="2339"/>
            <a:stretch>
              <a:fillRect/>
            </a:stretch>
          </p:blipFill>
          <p:spPr bwMode="gray">
            <a:xfrm>
              <a:off x="0" y="240"/>
              <a:ext cx="2400" cy="3199"/>
            </a:xfrm>
            <a:prstGeom prst="rect">
              <a:avLst/>
            </a:prstGeom>
            <a:noFill/>
          </p:spPr>
        </p:pic>
        <p:sp>
          <p:nvSpPr>
            <p:cNvPr id="1227" name="Freeform 203" descr="wiz_gold01"/>
            <p:cNvSpPr>
              <a:spLocks/>
            </p:cNvSpPr>
            <p:nvPr userDrawn="1"/>
          </p:nvSpPr>
          <p:spPr bwMode="gray">
            <a:xfrm>
              <a:off x="-7" y="348"/>
              <a:ext cx="2247" cy="2874"/>
            </a:xfrm>
            <a:custGeom>
              <a:avLst/>
              <a:gdLst/>
              <a:ahLst/>
              <a:cxnLst>
                <a:cxn ang="0">
                  <a:pos x="7" y="0"/>
                </a:cxn>
                <a:cxn ang="0">
                  <a:pos x="2247" y="0"/>
                </a:cxn>
                <a:cxn ang="0">
                  <a:pos x="540" y="2868"/>
                </a:cxn>
                <a:cxn ang="0">
                  <a:pos x="0" y="2874"/>
                </a:cxn>
                <a:cxn ang="0">
                  <a:pos x="7" y="0"/>
                </a:cxn>
              </a:cxnLst>
              <a:rect l="0" t="0" r="r" b="b"/>
              <a:pathLst>
                <a:path w="2247" h="2874">
                  <a:moveTo>
                    <a:pt x="7" y="0"/>
                  </a:moveTo>
                  <a:lnTo>
                    <a:pt x="2247" y="0"/>
                  </a:lnTo>
                  <a:lnTo>
                    <a:pt x="540" y="2868"/>
                  </a:lnTo>
                  <a:lnTo>
                    <a:pt x="0" y="2874"/>
                  </a:lnTo>
                  <a:lnTo>
                    <a:pt x="7" y="0"/>
                  </a:lnTo>
                  <a:close/>
                </a:path>
              </a:pathLst>
            </a:custGeom>
            <a:blipFill dpi="0" rotWithShape="1">
              <a:blip r:embed="rId22" cstate="print"/>
              <a:srcRect/>
              <a:stretch>
                <a:fillRect/>
              </a:stretch>
            </a:blipFill>
            <a:ln w="9525">
              <a:noFill/>
              <a:round/>
              <a:headEnd/>
              <a:tailEnd/>
            </a:ln>
            <a:effectLst/>
          </p:spPr>
          <p:txBody>
            <a:bodyPr/>
            <a:lstStyle/>
            <a:p>
              <a:pPr fontAlgn="base">
                <a:spcBef>
                  <a:spcPct val="0"/>
                </a:spcBef>
                <a:spcAft>
                  <a:spcPct val="0"/>
                </a:spcAft>
              </a:pPr>
              <a:endParaRPr lang="en-US" sz="1800" b="1">
                <a:solidFill>
                  <a:srgbClr val="000000"/>
                </a:solidFill>
                <a:latin typeface="Arial" charset="0"/>
              </a:endParaRPr>
            </a:p>
          </p:txBody>
        </p:sp>
      </p:grpSp>
      <p:sp>
        <p:nvSpPr>
          <p:cNvPr id="1026" name="Rectangle 2"/>
          <p:cNvSpPr>
            <a:spLocks noGrp="1" noChangeArrowheads="1"/>
          </p:cNvSpPr>
          <p:nvPr>
            <p:ph type="title"/>
          </p:nvPr>
        </p:nvSpPr>
        <p:spPr bwMode="gray">
          <a:xfrm>
            <a:off x="1625600" y="228600"/>
            <a:ext cx="9855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 name="TextBox 53"/>
          <p:cNvSpPr txBox="1"/>
          <p:nvPr/>
        </p:nvSpPr>
        <p:spPr>
          <a:xfrm>
            <a:off x="1" y="6627168"/>
            <a:ext cx="1826141" cy="230832"/>
          </a:xfrm>
          <a:prstGeom prst="rect">
            <a:avLst/>
          </a:prstGeom>
          <a:noFill/>
        </p:spPr>
        <p:txBody>
          <a:bodyPr wrap="none" rtlCol="0">
            <a:spAutoFit/>
          </a:bodyPr>
          <a:lstStyle/>
          <a:p>
            <a:pPr fontAlgn="base">
              <a:spcBef>
                <a:spcPct val="0"/>
              </a:spcBef>
              <a:spcAft>
                <a:spcPct val="0"/>
              </a:spcAft>
            </a:pPr>
            <a:r>
              <a:rPr lang="en-US" sz="900" b="1">
                <a:solidFill>
                  <a:srgbClr val="000000"/>
                </a:solidFill>
                <a:latin typeface="Arial" charset="0"/>
              </a:rPr>
              <a:t>http://dichvudanhvanban.com</a:t>
            </a:r>
          </a:p>
        </p:txBody>
      </p:sp>
    </p:spTree>
    <p:extLst>
      <p:ext uri="{BB962C8B-B14F-4D97-AF65-F5344CB8AC3E}">
        <p14:creationId xmlns:p14="http://schemas.microsoft.com/office/powerpoint/2010/main" val="1271367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702" r:id="rId15"/>
  </p:sldLayoutIdLst>
  <p:txStyles>
    <p:titleStyle>
      <a:lvl1pPr algn="l" rtl="0" eaLnBrk="1" fontAlgn="base" hangingPunct="1">
        <a:spcBef>
          <a:spcPct val="0"/>
        </a:spcBef>
        <a:spcAft>
          <a:spcPct val="0"/>
        </a:spcAft>
        <a:defRPr sz="3600" b="1">
          <a:solidFill>
            <a:srgbClr val="FFFFFF"/>
          </a:solidFill>
          <a:latin typeface="+mj-lt"/>
          <a:ea typeface="+mj-ea"/>
          <a:cs typeface="+mj-cs"/>
        </a:defRPr>
      </a:lvl1pPr>
      <a:lvl2pPr algn="l" rtl="0" eaLnBrk="1" fontAlgn="base" hangingPunct="1">
        <a:spcBef>
          <a:spcPct val="0"/>
        </a:spcBef>
        <a:spcAft>
          <a:spcPct val="0"/>
        </a:spcAft>
        <a:defRPr sz="3600" b="1">
          <a:solidFill>
            <a:srgbClr val="FFFFFF"/>
          </a:solidFill>
          <a:latin typeface="Arial" charset="0"/>
        </a:defRPr>
      </a:lvl2pPr>
      <a:lvl3pPr algn="l" rtl="0" eaLnBrk="1" fontAlgn="base" hangingPunct="1">
        <a:spcBef>
          <a:spcPct val="0"/>
        </a:spcBef>
        <a:spcAft>
          <a:spcPct val="0"/>
        </a:spcAft>
        <a:defRPr sz="3600" b="1">
          <a:solidFill>
            <a:srgbClr val="FFFFFF"/>
          </a:solidFill>
          <a:latin typeface="Arial" charset="0"/>
        </a:defRPr>
      </a:lvl3pPr>
      <a:lvl4pPr algn="l" rtl="0" eaLnBrk="1" fontAlgn="base" hangingPunct="1">
        <a:spcBef>
          <a:spcPct val="0"/>
        </a:spcBef>
        <a:spcAft>
          <a:spcPct val="0"/>
        </a:spcAft>
        <a:defRPr sz="3600" b="1">
          <a:solidFill>
            <a:srgbClr val="FFFFFF"/>
          </a:solidFill>
          <a:latin typeface="Arial" charset="0"/>
        </a:defRPr>
      </a:lvl4pPr>
      <a:lvl5pPr algn="l" rtl="0" eaLnBrk="1" fontAlgn="base" hangingPunct="1">
        <a:spcBef>
          <a:spcPct val="0"/>
        </a:spcBef>
        <a:spcAft>
          <a:spcPct val="0"/>
        </a:spcAft>
        <a:defRPr sz="3600" b="1">
          <a:solidFill>
            <a:srgbClr val="FFFFFF"/>
          </a:solidFill>
          <a:latin typeface="Arial" charset="0"/>
        </a:defRPr>
      </a:lvl5pPr>
      <a:lvl6pPr marL="457200" algn="l" rtl="0" eaLnBrk="1" fontAlgn="base" hangingPunct="1">
        <a:spcBef>
          <a:spcPct val="0"/>
        </a:spcBef>
        <a:spcAft>
          <a:spcPct val="0"/>
        </a:spcAft>
        <a:defRPr sz="3600" b="1">
          <a:solidFill>
            <a:srgbClr val="FFFFFF"/>
          </a:solidFill>
          <a:latin typeface="Arial" charset="0"/>
        </a:defRPr>
      </a:lvl6pPr>
      <a:lvl7pPr marL="914400" algn="l" rtl="0" eaLnBrk="1" fontAlgn="base" hangingPunct="1">
        <a:spcBef>
          <a:spcPct val="0"/>
        </a:spcBef>
        <a:spcAft>
          <a:spcPct val="0"/>
        </a:spcAft>
        <a:defRPr sz="3600" b="1">
          <a:solidFill>
            <a:srgbClr val="FFFFFF"/>
          </a:solidFill>
          <a:latin typeface="Arial" charset="0"/>
        </a:defRPr>
      </a:lvl7pPr>
      <a:lvl8pPr marL="1371600" algn="l" rtl="0" eaLnBrk="1" fontAlgn="base" hangingPunct="1">
        <a:spcBef>
          <a:spcPct val="0"/>
        </a:spcBef>
        <a:spcAft>
          <a:spcPct val="0"/>
        </a:spcAft>
        <a:defRPr sz="3600" b="1">
          <a:solidFill>
            <a:srgbClr val="FFFFFF"/>
          </a:solidFill>
          <a:latin typeface="Arial" charset="0"/>
        </a:defRPr>
      </a:lvl8pPr>
      <a:lvl9pPr marL="1828800" algn="l" rtl="0" eaLnBrk="1" fontAlgn="base" hangingPunct="1">
        <a:spcBef>
          <a:spcPct val="0"/>
        </a:spcBef>
        <a:spcAft>
          <a:spcPct val="0"/>
        </a:spcAft>
        <a:defRPr sz="36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2"/>
            <a:ext cx="10972800" cy="715963"/>
          </a:xfrm>
          <a:prstGeom prst="rect">
            <a:avLst/>
          </a:prstGeom>
        </p:spPr>
        <p:txBody>
          <a:bodyPr vert="horz" lIns="91440" tIns="45720" rIns="91440" bIns="45720" rtlCol="0" anchor="ctr">
            <a:noAutofit/>
          </a:bodyPr>
          <a:lstStyle/>
          <a:p>
            <a:r>
              <a:rPr lang="en-US" dirty="0" smtClean="0"/>
              <a:t>Click to edit title style</a:t>
            </a:r>
            <a:endParaRPr lang="en-US" dirty="0"/>
          </a:p>
        </p:txBody>
      </p:sp>
      <p:sp>
        <p:nvSpPr>
          <p:cNvPr id="3" name="Text Placeholder 2"/>
          <p:cNvSpPr>
            <a:spLocks noGrp="1"/>
          </p:cNvSpPr>
          <p:nvPr>
            <p:ph type="body" idx="1"/>
          </p:nvPr>
        </p:nvSpPr>
        <p:spPr>
          <a:xfrm>
            <a:off x="609600" y="1371600"/>
            <a:ext cx="109728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492880"/>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bg1"/>
                </a:solidFill>
                <a:latin typeface="+mn-lt"/>
                <a:cs typeface="+mn-cs"/>
              </a:defRPr>
            </a:lvl1pPr>
          </a:lstStyle>
          <a:p>
            <a:pPr>
              <a:defRPr/>
            </a:pPr>
            <a:fld id="{94582DE2-9B7C-4DB9-AE87-5019C68D8671}" type="datetimeFigureOut">
              <a:rPr lang="en-US">
                <a:solidFill>
                  <a:prstClr val="white"/>
                </a:solidFill>
              </a:rPr>
              <a:pPr>
                <a:defRPr/>
              </a:pPr>
              <a:t>6/10/2022</a:t>
            </a:fld>
            <a:endParaRPr lang="en-US">
              <a:solidFill>
                <a:prstClr val="white"/>
              </a:solidFill>
            </a:endParaRPr>
          </a:p>
        </p:txBody>
      </p:sp>
      <p:sp>
        <p:nvSpPr>
          <p:cNvPr id="5" name="Footer Placeholder 4"/>
          <p:cNvSpPr>
            <a:spLocks noGrp="1"/>
          </p:cNvSpPr>
          <p:nvPr>
            <p:ph type="ftr" sz="quarter" idx="3"/>
          </p:nvPr>
        </p:nvSpPr>
        <p:spPr>
          <a:xfrm>
            <a:off x="4165600" y="6492880"/>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492880"/>
            <a:ext cx="2844800" cy="365125"/>
          </a:xfrm>
          <a:prstGeom prst="rect">
            <a:avLst/>
          </a:prstGeom>
        </p:spPr>
        <p:txBody>
          <a:bodyPr vert="horz" lIns="91440" tIns="45720" rIns="91440" bIns="45720" rtlCol="0" anchor="ctr"/>
          <a:lstStyle>
            <a:lvl1pPr algn="r" fontAlgn="auto">
              <a:spcBef>
                <a:spcPts val="0"/>
              </a:spcBef>
              <a:spcAft>
                <a:spcPts val="0"/>
              </a:spcAft>
              <a:defRPr sz="900">
                <a:solidFill>
                  <a:schemeClr val="bg1"/>
                </a:solidFill>
                <a:latin typeface="+mn-lt"/>
                <a:cs typeface="+mn-cs"/>
              </a:defRPr>
            </a:lvl1pPr>
          </a:lstStyle>
          <a:p>
            <a:pPr>
              <a:defRPr/>
            </a:pPr>
            <a:fld id="{CD5EC6DB-A72F-452C-BAF7-1B949B139DF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731786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0" fontAlgn="base" hangingPunct="0">
        <a:spcBef>
          <a:spcPct val="0"/>
        </a:spcBef>
        <a:spcAft>
          <a:spcPct val="0"/>
        </a:spcAft>
        <a:defRPr sz="3600" b="1" kern="1200">
          <a:solidFill>
            <a:schemeClr val="bg1"/>
          </a:solidFill>
          <a:effectLst>
            <a:outerShdw blurRad="63500" algn="ctr" rotWithShape="0">
              <a:prstClr val="black">
                <a:alpha val="40000"/>
              </a:prstClr>
            </a:outerShdw>
          </a:effectLst>
          <a:latin typeface="+mj-lt"/>
          <a:ea typeface="+mj-ea"/>
          <a:cs typeface="Arial" pitchFamily="34" charset="0"/>
        </a:defRPr>
      </a:lvl1pPr>
      <a:lvl2pPr algn="l" rtl="0" eaLnBrk="0" fontAlgn="base" hangingPunct="0">
        <a:spcBef>
          <a:spcPct val="0"/>
        </a:spcBef>
        <a:spcAft>
          <a:spcPct val="0"/>
        </a:spcAft>
        <a:defRPr sz="3600" b="1">
          <a:solidFill>
            <a:schemeClr val="bg1"/>
          </a:solidFill>
          <a:latin typeface="Calibri" pitchFamily="34" charset="0"/>
          <a:cs typeface="Arial" pitchFamily="34" charset="0"/>
        </a:defRPr>
      </a:lvl2pPr>
      <a:lvl3pPr algn="l" rtl="0" eaLnBrk="0" fontAlgn="base" hangingPunct="0">
        <a:spcBef>
          <a:spcPct val="0"/>
        </a:spcBef>
        <a:spcAft>
          <a:spcPct val="0"/>
        </a:spcAft>
        <a:defRPr sz="3600" b="1">
          <a:solidFill>
            <a:schemeClr val="bg1"/>
          </a:solidFill>
          <a:latin typeface="Calibri" pitchFamily="34" charset="0"/>
          <a:cs typeface="Arial" pitchFamily="34" charset="0"/>
        </a:defRPr>
      </a:lvl3pPr>
      <a:lvl4pPr algn="l" rtl="0" eaLnBrk="0" fontAlgn="base" hangingPunct="0">
        <a:spcBef>
          <a:spcPct val="0"/>
        </a:spcBef>
        <a:spcAft>
          <a:spcPct val="0"/>
        </a:spcAft>
        <a:defRPr sz="3600" b="1">
          <a:solidFill>
            <a:schemeClr val="bg1"/>
          </a:solidFill>
          <a:latin typeface="Calibri" pitchFamily="34" charset="0"/>
          <a:cs typeface="Arial" pitchFamily="34" charset="0"/>
        </a:defRPr>
      </a:lvl4pPr>
      <a:lvl5pPr algn="l" rtl="0" eaLnBrk="0" fontAlgn="base" hangingPunct="0">
        <a:spcBef>
          <a:spcPct val="0"/>
        </a:spcBef>
        <a:spcAft>
          <a:spcPct val="0"/>
        </a:spcAft>
        <a:defRPr sz="3600" b="1">
          <a:solidFill>
            <a:schemeClr val="bg1"/>
          </a:solidFill>
          <a:latin typeface="Calibri" pitchFamily="34" charset="0"/>
          <a:cs typeface="Arial" pitchFamily="34" charset="0"/>
        </a:defRPr>
      </a:lvl5pPr>
      <a:lvl6pPr marL="342892" algn="l" rtl="0" fontAlgn="base">
        <a:spcBef>
          <a:spcPct val="0"/>
        </a:spcBef>
        <a:spcAft>
          <a:spcPct val="0"/>
        </a:spcAft>
        <a:defRPr sz="3600" b="1">
          <a:solidFill>
            <a:schemeClr val="bg1"/>
          </a:solidFill>
          <a:latin typeface="Calibri" pitchFamily="34" charset="0"/>
          <a:cs typeface="Arial" pitchFamily="34" charset="0"/>
        </a:defRPr>
      </a:lvl6pPr>
      <a:lvl7pPr marL="685783" algn="l" rtl="0" fontAlgn="base">
        <a:spcBef>
          <a:spcPct val="0"/>
        </a:spcBef>
        <a:spcAft>
          <a:spcPct val="0"/>
        </a:spcAft>
        <a:defRPr sz="3600" b="1">
          <a:solidFill>
            <a:schemeClr val="bg1"/>
          </a:solidFill>
          <a:latin typeface="Calibri" pitchFamily="34" charset="0"/>
          <a:cs typeface="Arial" pitchFamily="34" charset="0"/>
        </a:defRPr>
      </a:lvl7pPr>
      <a:lvl8pPr marL="1028675" algn="l" rtl="0" fontAlgn="base">
        <a:spcBef>
          <a:spcPct val="0"/>
        </a:spcBef>
        <a:spcAft>
          <a:spcPct val="0"/>
        </a:spcAft>
        <a:defRPr sz="3600" b="1">
          <a:solidFill>
            <a:schemeClr val="bg1"/>
          </a:solidFill>
          <a:latin typeface="Calibri" pitchFamily="34" charset="0"/>
          <a:cs typeface="Arial" pitchFamily="34" charset="0"/>
        </a:defRPr>
      </a:lvl8pPr>
      <a:lvl9pPr marL="1371566" algn="l" rtl="0" fontAlgn="base">
        <a:spcBef>
          <a:spcPct val="0"/>
        </a:spcBef>
        <a:spcAft>
          <a:spcPct val="0"/>
        </a:spcAft>
        <a:defRPr sz="3600" b="1">
          <a:solidFill>
            <a:schemeClr val="bg1"/>
          </a:solidFill>
          <a:latin typeface="Calibri" pitchFamily="34" charset="0"/>
          <a:cs typeface="Arial"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bg1"/>
          </a:solidFill>
          <a:effectLst>
            <a:outerShdw blurRad="38100" dist="38100" dir="2700000" algn="tl">
              <a:srgbClr val="000000">
                <a:alpha val="43137"/>
              </a:srgbClr>
            </a:outerShdw>
          </a:effectLst>
          <a:latin typeface="+mj-lt"/>
          <a:ea typeface="+mn-ea"/>
          <a:cs typeface="Arial" pitchFamily="34" charset="0"/>
        </a:defRPr>
      </a:lvl1pPr>
      <a:lvl2pPr marL="557199" indent="-214308" algn="l" rtl="0" eaLnBrk="0" fontAlgn="base" hangingPunct="0">
        <a:spcBef>
          <a:spcPct val="20000"/>
        </a:spcBef>
        <a:spcAft>
          <a:spcPct val="0"/>
        </a:spcAft>
        <a:buFont typeface="Arial" pitchFamily="34" charset="0"/>
        <a:buChar char="–"/>
        <a:defRPr sz="2100" kern="1200">
          <a:solidFill>
            <a:schemeClr val="bg1"/>
          </a:solidFill>
          <a:effectLst>
            <a:outerShdw blurRad="38100" dist="38100" dir="2700000" algn="tl">
              <a:srgbClr val="000000">
                <a:alpha val="43137"/>
              </a:srgbClr>
            </a:outerShdw>
          </a:effectLst>
          <a:latin typeface="+mj-lt"/>
          <a:ea typeface="+mn-ea"/>
          <a:cs typeface="Arial" pitchFamily="34" charset="0"/>
        </a:defRPr>
      </a:lvl2pPr>
      <a:lvl3pPr marL="857228" indent="-171446" algn="l" rtl="0" eaLnBrk="0" fontAlgn="base" hangingPunct="0">
        <a:spcBef>
          <a:spcPct val="20000"/>
        </a:spcBef>
        <a:spcAft>
          <a:spcPct val="0"/>
        </a:spcAft>
        <a:buFont typeface="Arial" pitchFamily="34" charset="0"/>
        <a:buChar char="•"/>
        <a:defRPr sz="1800" kern="1200">
          <a:solidFill>
            <a:schemeClr val="bg1"/>
          </a:solidFill>
          <a:effectLst>
            <a:outerShdw blurRad="38100" dist="38100" dir="2700000" algn="tl">
              <a:srgbClr val="000000">
                <a:alpha val="43137"/>
              </a:srgbClr>
            </a:outerShdw>
          </a:effectLst>
          <a:latin typeface="+mj-lt"/>
          <a:ea typeface="+mn-ea"/>
          <a:cs typeface="Arial" pitchFamily="34" charset="0"/>
        </a:defRPr>
      </a:lvl3pPr>
      <a:lvl4pPr marL="1200120" indent="-171446" algn="l" rtl="0" eaLnBrk="0" fontAlgn="base" hangingPunct="0">
        <a:spcBef>
          <a:spcPct val="20000"/>
        </a:spcBef>
        <a:spcAft>
          <a:spcPct val="0"/>
        </a:spcAft>
        <a:buFont typeface="Arial" pitchFamily="34" charset="0"/>
        <a:buChar char="–"/>
        <a:defRPr sz="1500" kern="1200">
          <a:solidFill>
            <a:schemeClr val="bg1"/>
          </a:solidFill>
          <a:effectLst>
            <a:outerShdw blurRad="38100" dist="38100" dir="2700000" algn="tl">
              <a:srgbClr val="000000">
                <a:alpha val="43137"/>
              </a:srgbClr>
            </a:outerShdw>
          </a:effectLst>
          <a:latin typeface="+mj-lt"/>
          <a:ea typeface="+mn-ea"/>
          <a:cs typeface="Arial" pitchFamily="34" charset="0"/>
        </a:defRPr>
      </a:lvl4pPr>
      <a:lvl5pPr marL="1543012" indent="-171446" algn="l" rtl="0" eaLnBrk="0" fontAlgn="base" hangingPunct="0">
        <a:spcBef>
          <a:spcPct val="20000"/>
        </a:spcBef>
        <a:spcAft>
          <a:spcPct val="0"/>
        </a:spcAft>
        <a:buFont typeface="Arial" pitchFamily="34" charset="0"/>
        <a:buChar char="»"/>
        <a:defRPr sz="1500" kern="1200">
          <a:solidFill>
            <a:schemeClr val="bg1"/>
          </a:solidFill>
          <a:effectLst>
            <a:outerShdw blurRad="38100" dist="38100" dir="2700000" algn="tl">
              <a:srgbClr val="000000">
                <a:alpha val="43137"/>
              </a:srgbClr>
            </a:outerShdw>
          </a:effectLst>
          <a:latin typeface="+mj-lt"/>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042968859"/>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CEAB9AA-5CD9-4C12-B4E9-6DAF3A419962}"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53319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Shape 9"/>
        <p:cNvGrpSpPr/>
        <p:nvPr/>
      </p:nvGrpSpPr>
      <p:grpSpPr>
        <a:xfrm>
          <a:off x="0" y="0"/>
          <a:ext cx="0" cy="0"/>
          <a:chOff x="0" y="0"/>
          <a:chExt cx="0" cy="0"/>
        </a:xfrm>
      </p:grpSpPr>
      <p:sp>
        <p:nvSpPr>
          <p:cNvPr id="3" name="9Slide.vn - 2019">
            <a:extLst>
              <a:ext uri="{FF2B5EF4-FFF2-40B4-BE49-F238E27FC236}">
                <a16:creationId xmlns="" xmlns:a16="http://schemas.microsoft.com/office/drawing/2014/main" id="{2074BC74-7941-48E9-9513-EA54FA499922}"/>
              </a:ext>
            </a:extLst>
          </p:cNvPr>
          <p:cNvSpPr txBox="1"/>
          <p:nvPr userDrawn="1"/>
        </p:nvSpPr>
        <p:spPr>
          <a:xfrm>
            <a:off x="0" y="-712232"/>
            <a:ext cx="12192000" cy="369332"/>
          </a:xfrm>
          <a:prstGeom prst="rect">
            <a:avLst/>
          </a:prstGeom>
          <a:noFill/>
        </p:spPr>
        <p:txBody>
          <a:bodyPr vert="horz" rtlCol="0">
            <a:spAutoFit/>
          </a:bodyPr>
          <a:lstStyle/>
          <a:p>
            <a:pPr algn="ctr">
              <a:buClr>
                <a:srgbClr val="000000"/>
              </a:buClr>
              <a:buFont typeface="Arial"/>
              <a:buNone/>
            </a:pPr>
            <a:r>
              <a:rPr lang="en-US" sz="1800" kern="0">
                <a:solidFill>
                  <a:srgbClr val="CFCFCF"/>
                </a:solidFill>
                <a:cs typeface="Arial"/>
                <a:sym typeface="Arial"/>
              </a:rPr>
              <a:t>www.9slide.vn</a:t>
            </a:r>
          </a:p>
        </p:txBody>
      </p:sp>
      <p:sp>
        <p:nvSpPr>
          <p:cNvPr id="10" name="Google Shape;10;p26"/>
          <p:cNvSpPr txBox="1"/>
          <p:nvPr/>
        </p:nvSpPr>
        <p:spPr>
          <a:xfrm>
            <a:off x="0" y="-712232"/>
            <a:ext cx="12192000" cy="369332"/>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1800" kern="0">
                <a:solidFill>
                  <a:srgbClr val="CFCFCF"/>
                </a:solidFill>
                <a:ea typeface="Arial"/>
                <a:cs typeface="Arial"/>
                <a:sym typeface="Arial"/>
              </a:rPr>
              <a:t>www.9slide.vn</a:t>
            </a:r>
            <a:endParaRPr sz="1400" kern="0">
              <a:solidFill>
                <a:srgbClr val="000000"/>
              </a:solidFill>
              <a:cs typeface="Arial"/>
              <a:sym typeface="Arial"/>
            </a:endParaRPr>
          </a:p>
        </p:txBody>
      </p:sp>
      <p:sp>
        <p:nvSpPr>
          <p:cNvPr id="11" name="Google Shape;11;p2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5" name="Google Shape;15;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330546525"/>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Shape 9"/>
        <p:cNvGrpSpPr/>
        <p:nvPr/>
      </p:nvGrpSpPr>
      <p:grpSpPr>
        <a:xfrm>
          <a:off x="0" y="0"/>
          <a:ext cx="0" cy="0"/>
          <a:chOff x="0" y="0"/>
          <a:chExt cx="0" cy="0"/>
        </a:xfrm>
      </p:grpSpPr>
      <p:sp>
        <p:nvSpPr>
          <p:cNvPr id="3" name="9Slide.vn - 2019">
            <a:extLst>
              <a:ext uri="{FF2B5EF4-FFF2-40B4-BE49-F238E27FC236}">
                <a16:creationId xmlns="" xmlns:a16="http://schemas.microsoft.com/office/drawing/2014/main" id="{2074BC74-7941-48E9-9513-EA54FA499922}"/>
              </a:ext>
            </a:extLst>
          </p:cNvPr>
          <p:cNvSpPr txBox="1"/>
          <p:nvPr userDrawn="1"/>
        </p:nvSpPr>
        <p:spPr>
          <a:xfrm>
            <a:off x="0" y="-712232"/>
            <a:ext cx="12192000" cy="369332"/>
          </a:xfrm>
          <a:prstGeom prst="rect">
            <a:avLst/>
          </a:prstGeom>
          <a:noFill/>
        </p:spPr>
        <p:txBody>
          <a:bodyPr vert="horz" rtlCol="0">
            <a:spAutoFit/>
          </a:bodyPr>
          <a:lstStyle/>
          <a:p>
            <a:pPr algn="ctr">
              <a:buClr>
                <a:srgbClr val="000000"/>
              </a:buClr>
              <a:buFont typeface="Arial"/>
              <a:buNone/>
            </a:pPr>
            <a:r>
              <a:rPr lang="en-US" sz="1800" kern="0">
                <a:solidFill>
                  <a:srgbClr val="CFCFCF"/>
                </a:solidFill>
                <a:cs typeface="Arial"/>
                <a:sym typeface="Arial"/>
              </a:rPr>
              <a:t>www.9slide.vn</a:t>
            </a:r>
          </a:p>
        </p:txBody>
      </p:sp>
      <p:sp>
        <p:nvSpPr>
          <p:cNvPr id="10" name="Google Shape;10;p26"/>
          <p:cNvSpPr txBox="1"/>
          <p:nvPr/>
        </p:nvSpPr>
        <p:spPr>
          <a:xfrm>
            <a:off x="0" y="-712232"/>
            <a:ext cx="12192000" cy="369332"/>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1800" kern="0">
                <a:solidFill>
                  <a:srgbClr val="CFCFCF"/>
                </a:solidFill>
                <a:ea typeface="Arial"/>
                <a:cs typeface="Arial"/>
                <a:sym typeface="Arial"/>
              </a:rPr>
              <a:t>www.9slide.vn</a:t>
            </a:r>
            <a:endParaRPr sz="1400" kern="0">
              <a:solidFill>
                <a:srgbClr val="000000"/>
              </a:solidFill>
              <a:cs typeface="Arial"/>
              <a:sym typeface="Arial"/>
            </a:endParaRPr>
          </a:p>
        </p:txBody>
      </p:sp>
      <p:sp>
        <p:nvSpPr>
          <p:cNvPr id="11" name="Google Shape;11;p2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5" name="Google Shape;15;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1468610744"/>
      </p:ext>
    </p:extLst>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FA6A3-C3F6-4069-8C60-BD8B3A63DE79}" type="datetimeFigureOut">
              <a:rPr lang="en-US" smtClean="0">
                <a:solidFill>
                  <a:prstClr val="black">
                    <a:tint val="75000"/>
                  </a:prstClr>
                </a:solidFill>
              </a:rPr>
              <a:pPr/>
              <a:t>6/10/2022</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0512B-495C-4AAD-810F-F0E3160619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653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8.png"/><Relationship Id="rId7" Type="http://schemas.openxmlformats.org/officeDocument/2006/relationships/image" Target="../media/image46.jpeg"/><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5.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7.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62.gif"/><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63.jpeg"/><Relationship Id="rId5" Type="http://schemas.openxmlformats.org/officeDocument/2006/relationships/slide" Target="slide16.xml"/><Relationship Id="rId4" Type="http://schemas.openxmlformats.org/officeDocument/2006/relationships/slide" Target="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5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microsoft.com/office/2007/relationships/hdphoto" Target="../media/hdphoto9.wdp"/><Relationship Id="rId5" Type="http://schemas.openxmlformats.org/officeDocument/2006/relationships/image" Target="../media/image65.png"/><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52.xml"/><Relationship Id="rId6" Type="http://schemas.openxmlformats.org/officeDocument/2006/relationships/image" Target="../media/image21.jpeg"/><Relationship Id="rId5" Type="http://schemas.microsoft.com/office/2007/relationships/hdphoto" Target="../media/hdphoto5.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52.xml"/><Relationship Id="rId6" Type="http://schemas.microsoft.com/office/2007/relationships/hdphoto" Target="../media/hdphoto7.wdp"/><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1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37994" y="2284756"/>
            <a:ext cx="5475719" cy="1582737"/>
          </a:xfrm>
        </p:spPr>
        <p:txBody>
          <a:bodyPr/>
          <a:lstStyle/>
          <a:p>
            <a:pPr algn="ctr">
              <a:lnSpc>
                <a:spcPct val="130000"/>
              </a:lnSpc>
            </a:pPr>
            <a:r>
              <a:rPr lang="vi-VN" b="0" dirty="0">
                <a:solidFill>
                  <a:srgbClr val="FFFF00"/>
                </a:solidFill>
                <a:latin typeface="Arial" panose="020B0604020202020204" pitchFamily="34" charset="0"/>
                <a:cs typeface="Arial" panose="020B0604020202020204" pitchFamily="34" charset="0"/>
              </a:rPr>
              <a:t>Bài 13 </a:t>
            </a:r>
            <a:br>
              <a:rPr lang="vi-VN" b="0" dirty="0">
                <a:solidFill>
                  <a:srgbClr val="FFFF00"/>
                </a:solidFill>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MỘT SỐ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NGUYÊN LIỆU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41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cxnSp>
        <p:nvCxnSpPr>
          <p:cNvPr id="3" name="Straight Connector 2"/>
          <p:cNvCxnSpPr/>
          <p:nvPr/>
        </p:nvCxnSpPr>
        <p:spPr>
          <a:xfrm>
            <a:off x="15101455" y="4298719"/>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40562" y="2195979"/>
            <a:ext cx="6407" cy="3622651"/>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8055" y="2567074"/>
            <a:ext cx="7818197" cy="0"/>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72174" y="2105410"/>
            <a:ext cx="2267030" cy="461665"/>
          </a:xfrm>
          <a:prstGeom prst="rect">
            <a:avLst/>
          </a:prstGeom>
          <a:noFill/>
        </p:spPr>
        <p:txBody>
          <a:bodyPr wrap="square" rtlCol="0">
            <a:spAutoFit/>
          </a:bodyPr>
          <a:lstStyle/>
          <a:p>
            <a:pPr algn="ctr">
              <a:buClr>
                <a:srgbClr val="000000"/>
              </a:buClr>
              <a:buFont typeface="Arial"/>
              <a:buNone/>
            </a:pPr>
            <a:r>
              <a:rPr lang="vi-VN" sz="2400" kern="0" dirty="0">
                <a:solidFill>
                  <a:srgbClr val="002060"/>
                </a:solidFill>
                <a:latin typeface="Arial" panose="020B0604020202020204" pitchFamily="34" charset="0"/>
                <a:cs typeface="Arial" panose="020B0604020202020204" pitchFamily="34" charset="0"/>
                <a:sym typeface="Arial"/>
              </a:rPr>
              <a:t>Nguyên liệu</a:t>
            </a:r>
          </a:p>
        </p:txBody>
      </p:sp>
      <p:sp>
        <p:nvSpPr>
          <p:cNvPr id="23" name="TextBox 22"/>
          <p:cNvSpPr txBox="1"/>
          <p:nvPr/>
        </p:nvSpPr>
        <p:spPr>
          <a:xfrm>
            <a:off x="5617329" y="2105410"/>
            <a:ext cx="4418459" cy="461665"/>
          </a:xfrm>
          <a:prstGeom prst="rect">
            <a:avLst/>
          </a:prstGeom>
          <a:noFill/>
        </p:spPr>
        <p:txBody>
          <a:bodyPr wrap="square" rtlCol="0">
            <a:spAutoFit/>
          </a:bodyPr>
          <a:lstStyle/>
          <a:p>
            <a:pPr algn="ctr">
              <a:buClr>
                <a:srgbClr val="000000"/>
              </a:buClr>
              <a:buFont typeface="Arial"/>
              <a:buNone/>
            </a:pPr>
            <a:r>
              <a:rPr lang="vi-VN" sz="2400" kern="0" dirty="0">
                <a:solidFill>
                  <a:srgbClr val="FF0000"/>
                </a:solidFill>
                <a:latin typeface="Arial" panose="020B0604020202020204" pitchFamily="34" charset="0"/>
                <a:cs typeface="Arial" panose="020B0604020202020204" pitchFamily="34" charset="0"/>
                <a:sym typeface="Arial"/>
              </a:rPr>
              <a:t>Vật liệu, sản phẩm</a:t>
            </a:r>
          </a:p>
        </p:txBody>
      </p:sp>
      <p:sp>
        <p:nvSpPr>
          <p:cNvPr id="25" name="Rectangle 24"/>
          <p:cNvSpPr/>
          <p:nvPr/>
        </p:nvSpPr>
        <p:spPr>
          <a:xfrm>
            <a:off x="2304490" y="5421241"/>
            <a:ext cx="2046536" cy="4722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b="1" kern="0" dirty="0">
                <a:solidFill>
                  <a:srgbClr val="002060"/>
                </a:solidFill>
                <a:latin typeface="Arial" panose="020B0604020202020204" pitchFamily="34" charset="0"/>
                <a:cs typeface="Arial" panose="020B0604020202020204" pitchFamily="34" charset="0"/>
                <a:sym typeface="Arial"/>
              </a:rPr>
              <a:t>Cát</a:t>
            </a:r>
          </a:p>
        </p:txBody>
      </p:sp>
      <p:sp>
        <p:nvSpPr>
          <p:cNvPr id="4" name="AutoShape 4" descr="Giá bauxite sẽ còn tăng do thiếu hụt trong 3 năm tới"/>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n-US" sz="1400" kern="0">
              <a:solidFill>
                <a:srgbClr val="000000"/>
              </a:solidFill>
              <a:cs typeface="Arial"/>
              <a:sym typeface="Arial"/>
            </a:endParaRPr>
          </a:p>
        </p:txBody>
      </p:sp>
      <p:sp>
        <p:nvSpPr>
          <p:cNvPr id="31" name="Rectangle 30"/>
          <p:cNvSpPr/>
          <p:nvPr/>
        </p:nvSpPr>
        <p:spPr>
          <a:xfrm>
            <a:off x="4554963" y="4740862"/>
            <a:ext cx="2365439" cy="4722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b="1" kern="0" dirty="0">
                <a:solidFill>
                  <a:srgbClr val="002060"/>
                </a:solidFill>
                <a:latin typeface="Arial" panose="020B0604020202020204" pitchFamily="34" charset="0"/>
                <a:cs typeface="Arial" panose="020B0604020202020204" pitchFamily="34" charset="0"/>
                <a:sym typeface="Arial"/>
              </a:rPr>
              <a:t>Thủy tinh</a:t>
            </a:r>
          </a:p>
        </p:txBody>
      </p:sp>
      <p:pic>
        <p:nvPicPr>
          <p:cNvPr id="26" name="Picture 25"/>
          <p:cNvPicPr>
            <a:picLocks noChangeAspect="1"/>
          </p:cNvPicPr>
          <p:nvPr/>
        </p:nvPicPr>
        <p:blipFill>
          <a:blip r:embed="rId3"/>
          <a:stretch>
            <a:fillRect/>
          </a:stretch>
        </p:blipFill>
        <p:spPr>
          <a:xfrm>
            <a:off x="2286260" y="2615462"/>
            <a:ext cx="2016523" cy="1328195"/>
          </a:xfrm>
          <a:prstGeom prst="rect">
            <a:avLst/>
          </a:prstGeom>
        </p:spPr>
      </p:pic>
      <p:pic>
        <p:nvPicPr>
          <p:cNvPr id="7170" name="Picture 2" descr="Giá cát xây dựng mới nhất 2020 - Cát xây dựng bao nhiêu 1 khố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259" y="3992041"/>
            <a:ext cx="2016523" cy="13298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ủy tinh là gì, ứng dụng của thủy tinh trong đời sống thường nhật – Đèn An  Phướ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747" y="2900976"/>
            <a:ext cx="2073114" cy="178961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ách trộn Xi Măng đúng tỉ lệ và đạt chuẩn nhất hiện nay - Việt Tí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747" y="2888589"/>
            <a:ext cx="2672621" cy="176838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269929" y="4740862"/>
            <a:ext cx="2365439" cy="4722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b="1" kern="0" dirty="0">
                <a:solidFill>
                  <a:srgbClr val="002060"/>
                </a:solidFill>
                <a:latin typeface="Arial" panose="020B0604020202020204" pitchFamily="34" charset="0"/>
                <a:cs typeface="Arial" panose="020B0604020202020204" pitchFamily="34" charset="0"/>
                <a:sym typeface="Arial"/>
              </a:rPr>
              <a:t>Xây nhà</a:t>
            </a:r>
          </a:p>
        </p:txBody>
      </p:sp>
      <p:sp>
        <p:nvSpPr>
          <p:cNvPr id="28" name="Curved Down Arrow 27"/>
          <p:cNvSpPr/>
          <p:nvPr/>
        </p:nvSpPr>
        <p:spPr bwMode="auto">
          <a:xfrm>
            <a:off x="3561030" y="1376128"/>
            <a:ext cx="2000682" cy="596183"/>
          </a:xfrm>
          <a:prstGeom prst="curved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17" name="Pentagon 16"/>
          <p:cNvSpPr/>
          <p:nvPr/>
        </p:nvSpPr>
        <p:spPr>
          <a:xfrm>
            <a:off x="2523032" y="239906"/>
            <a:ext cx="8012446" cy="71275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3600" kern="0" dirty="0">
                <a:solidFill>
                  <a:schemeClr val="bg1"/>
                </a:solidFill>
                <a:latin typeface="Arial" panose="020B0604020202020204" pitchFamily="34" charset="0"/>
                <a:cs typeface="Arial" panose="020B0604020202020204" pitchFamily="34" charset="0"/>
                <a:sym typeface="Arial"/>
              </a:rPr>
              <a:t>Một số nguyên liệu thông dụng</a:t>
            </a:r>
          </a:p>
        </p:txBody>
      </p:sp>
    </p:spTree>
    <p:extLst>
      <p:ext uri="{BB962C8B-B14F-4D97-AF65-F5344CB8AC3E}">
        <p14:creationId xmlns:p14="http://schemas.microsoft.com/office/powerpoint/2010/main" val="41235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barn(inVertical)">
                                      <p:cBhvr>
                                        <p:cTn id="20" dur="500"/>
                                        <p:tgtEl>
                                          <p:spTgt spid="717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cxnSp>
        <p:nvCxnSpPr>
          <p:cNvPr id="3" name="Straight Connector 2"/>
          <p:cNvCxnSpPr/>
          <p:nvPr/>
        </p:nvCxnSpPr>
        <p:spPr>
          <a:xfrm>
            <a:off x="15101455" y="4298719"/>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40562" y="2195979"/>
            <a:ext cx="6407" cy="3622651"/>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8055" y="2567074"/>
            <a:ext cx="7818197" cy="0"/>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4294" y="1936249"/>
            <a:ext cx="2248924" cy="461665"/>
          </a:xfrm>
          <a:prstGeom prst="rect">
            <a:avLst/>
          </a:prstGeom>
          <a:noFill/>
        </p:spPr>
        <p:txBody>
          <a:bodyPr wrap="square" rtlCol="0">
            <a:spAutoFit/>
          </a:bodyPr>
          <a:lstStyle/>
          <a:p>
            <a:pPr algn="ctr">
              <a:buClr>
                <a:srgbClr val="000000"/>
              </a:buClr>
              <a:buFont typeface="Arial"/>
              <a:buNone/>
            </a:pPr>
            <a:r>
              <a:rPr lang="vi-VN" sz="2400" kern="0" dirty="0">
                <a:solidFill>
                  <a:srgbClr val="002060"/>
                </a:solidFill>
                <a:latin typeface="Arial" panose="020B0604020202020204" pitchFamily="34" charset="0"/>
                <a:cs typeface="Arial" panose="020B0604020202020204" pitchFamily="34" charset="0"/>
                <a:sym typeface="Arial"/>
              </a:rPr>
              <a:t>Nguyên liệu</a:t>
            </a:r>
          </a:p>
        </p:txBody>
      </p:sp>
      <p:sp>
        <p:nvSpPr>
          <p:cNvPr id="23" name="TextBox 22"/>
          <p:cNvSpPr txBox="1"/>
          <p:nvPr/>
        </p:nvSpPr>
        <p:spPr>
          <a:xfrm>
            <a:off x="5707798" y="1936249"/>
            <a:ext cx="3741002" cy="461665"/>
          </a:xfrm>
          <a:prstGeom prst="rect">
            <a:avLst/>
          </a:prstGeom>
          <a:noFill/>
        </p:spPr>
        <p:txBody>
          <a:bodyPr wrap="square" rtlCol="0">
            <a:spAutoFit/>
          </a:bodyPr>
          <a:lstStyle/>
          <a:p>
            <a:pPr algn="ctr">
              <a:buClr>
                <a:srgbClr val="000000"/>
              </a:buClr>
              <a:buFont typeface="Arial"/>
              <a:buNone/>
            </a:pPr>
            <a:r>
              <a:rPr lang="vi-VN" sz="2400" kern="0" dirty="0">
                <a:solidFill>
                  <a:srgbClr val="FF0000"/>
                </a:solidFill>
                <a:latin typeface="Arial" panose="020B0604020202020204" pitchFamily="34" charset="0"/>
                <a:cs typeface="Arial" panose="020B0604020202020204" pitchFamily="34" charset="0"/>
                <a:sym typeface="Arial"/>
              </a:rPr>
              <a:t>Vật liệu, sản phẩm</a:t>
            </a:r>
          </a:p>
        </p:txBody>
      </p:sp>
      <p:sp>
        <p:nvSpPr>
          <p:cNvPr id="25" name="Rectangle 24"/>
          <p:cNvSpPr/>
          <p:nvPr/>
        </p:nvSpPr>
        <p:spPr>
          <a:xfrm>
            <a:off x="2398370" y="5561667"/>
            <a:ext cx="2030191" cy="330625"/>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buClr>
                <a:srgbClr val="000000"/>
              </a:buClr>
              <a:buFont typeface="Arial"/>
              <a:buNone/>
            </a:pPr>
            <a:r>
              <a:rPr lang="vi-VN" kern="0" dirty="0">
                <a:solidFill>
                  <a:srgbClr val="002060"/>
                </a:solidFill>
                <a:latin typeface="Arial" panose="020B0604020202020204" pitchFamily="34" charset="0"/>
                <a:cs typeface="Arial" panose="020B0604020202020204" pitchFamily="34" charset="0"/>
                <a:sym typeface="Arial"/>
              </a:rPr>
              <a:t>Quặng bauxite</a:t>
            </a:r>
          </a:p>
        </p:txBody>
      </p:sp>
      <p:pic>
        <p:nvPicPr>
          <p:cNvPr id="27" name="Picture 26"/>
          <p:cNvPicPr>
            <a:picLocks noChangeAspect="1"/>
          </p:cNvPicPr>
          <p:nvPr/>
        </p:nvPicPr>
        <p:blipFill>
          <a:blip r:embed="rId3"/>
          <a:stretch>
            <a:fillRect/>
          </a:stretch>
        </p:blipFill>
        <p:spPr>
          <a:xfrm>
            <a:off x="2284295" y="2613507"/>
            <a:ext cx="2032701" cy="1321391"/>
          </a:xfrm>
          <a:prstGeom prst="rect">
            <a:avLst/>
          </a:prstGeom>
        </p:spPr>
      </p:pic>
      <p:sp>
        <p:nvSpPr>
          <p:cNvPr id="4" name="AutoShape 4" descr="Giá bauxite sẽ còn tăng do thiếu hụt trong 3 năm tới"/>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n-US" sz="1400" kern="0">
              <a:solidFill>
                <a:srgbClr val="000000"/>
              </a:solidFill>
              <a:cs typeface="Arial"/>
              <a:sym typeface="Arial"/>
            </a:endParaRPr>
          </a:p>
        </p:txBody>
      </p:sp>
      <p:pic>
        <p:nvPicPr>
          <p:cNvPr id="6150" name="Picture 6" descr="Hình ảnh về Nhôm và hợp chất của Nhô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261" y="3963030"/>
            <a:ext cx="2016523" cy="139663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5595690" y="4956600"/>
            <a:ext cx="3430938" cy="403061"/>
          </a:xfrm>
          <a:prstGeom prst="rect">
            <a:avLst/>
          </a:prstGeom>
          <a:solidFill>
            <a:schemeClr val="tx2">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buClr>
                <a:srgbClr val="000000"/>
              </a:buClr>
              <a:buFont typeface="Arial"/>
              <a:buNone/>
            </a:pPr>
            <a:r>
              <a:rPr lang="vi-VN" sz="2000" b="1" kern="0" dirty="0">
                <a:solidFill>
                  <a:schemeClr val="bg1"/>
                </a:solidFill>
                <a:latin typeface="Arial" panose="020B0604020202020204" pitchFamily="34" charset="0"/>
                <a:cs typeface="Arial" panose="020B0604020202020204" pitchFamily="34" charset="0"/>
                <a:sym typeface="Arial"/>
              </a:rPr>
              <a:t>Vật liệu nhôm</a:t>
            </a:r>
          </a:p>
        </p:txBody>
      </p:sp>
      <p:pic>
        <p:nvPicPr>
          <p:cNvPr id="33" name="Picture 2" descr="Vật liệu nhô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399" y="2938174"/>
            <a:ext cx="2286515" cy="164574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ách bảo quản đồ dùng bằng nhôm không phải ai cũng biết - Thành Hưng Grou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6014" y="2963456"/>
            <a:ext cx="2453351" cy="1620463"/>
          </a:xfrm>
          <a:prstGeom prst="rect">
            <a:avLst/>
          </a:prstGeom>
          <a:noFill/>
          <a:extLst>
            <a:ext uri="{909E8E84-426E-40DD-AFC4-6F175D3DCCD1}">
              <a14:hiddenFill xmlns:a14="http://schemas.microsoft.com/office/drawing/2010/main">
                <a:solidFill>
                  <a:srgbClr val="FFFFFF"/>
                </a:solidFill>
              </a14:hiddenFill>
            </a:ext>
          </a:extLst>
        </p:spPr>
      </p:pic>
      <p:sp>
        <p:nvSpPr>
          <p:cNvPr id="30" name="Curved Down Arrow 29"/>
          <p:cNvSpPr/>
          <p:nvPr/>
        </p:nvSpPr>
        <p:spPr bwMode="auto">
          <a:xfrm>
            <a:off x="3561030" y="1376128"/>
            <a:ext cx="2000682" cy="596183"/>
          </a:xfrm>
          <a:prstGeom prst="curved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17" name="Pentagon 16"/>
          <p:cNvSpPr/>
          <p:nvPr/>
        </p:nvSpPr>
        <p:spPr>
          <a:xfrm>
            <a:off x="2523032" y="239906"/>
            <a:ext cx="7999194" cy="71275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3600" kern="0" dirty="0">
                <a:solidFill>
                  <a:schemeClr val="bg1"/>
                </a:solidFill>
                <a:latin typeface="Arial" panose="020B0604020202020204" pitchFamily="34" charset="0"/>
                <a:cs typeface="Arial" panose="020B0604020202020204" pitchFamily="34" charset="0"/>
                <a:sym typeface="Arial"/>
              </a:rPr>
              <a:t>Một số nguyên liệu thông dụng</a:t>
            </a:r>
          </a:p>
        </p:txBody>
      </p:sp>
    </p:spTree>
    <p:extLst>
      <p:ext uri="{BB962C8B-B14F-4D97-AF65-F5344CB8AC3E}">
        <p14:creationId xmlns:p14="http://schemas.microsoft.com/office/powerpoint/2010/main" val="39058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fade">
                                      <p:cBhvr>
                                        <p:cTn id="10" dur="500"/>
                                        <p:tgtEl>
                                          <p:spTgt spid="61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Flowchart: Connector 3"/>
          <p:cNvSpPr/>
          <p:nvPr/>
        </p:nvSpPr>
        <p:spPr bwMode="auto">
          <a:xfrm>
            <a:off x="1125649" y="-172016"/>
            <a:ext cx="1729211" cy="1910281"/>
          </a:xfrm>
          <a:prstGeom prst="flowChartConnector">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8" name="TextBox 7"/>
          <p:cNvSpPr txBox="1"/>
          <p:nvPr/>
        </p:nvSpPr>
        <p:spPr>
          <a:xfrm>
            <a:off x="3898310" y="236445"/>
            <a:ext cx="4843605" cy="707886"/>
          </a:xfrm>
          <a:prstGeom prst="rect">
            <a:avLst/>
          </a:prstGeom>
          <a:noFill/>
        </p:spPr>
        <p:txBody>
          <a:bodyPr wrap="square" rtlCol="0">
            <a:spAutoFit/>
          </a:bodyPr>
          <a:lstStyle/>
          <a:p>
            <a:r>
              <a:rPr lang="vi-VN" sz="4000" dirty="0">
                <a:solidFill>
                  <a:schemeClr val="bg1"/>
                </a:solidFill>
                <a:latin typeface="Code Pro Bold" panose="02000000000000000000" pitchFamily="2" charset="0"/>
                <a:ea typeface="Aachen" panose="02020500000000000000" pitchFamily="18" charset="0"/>
                <a:cs typeface="#9Slide03 Arima Madurai ExtraBo" panose="00000900000000000000" pitchFamily="2" charset="0"/>
              </a:rPr>
              <a:t>Một số ứng dụng</a:t>
            </a:r>
          </a:p>
        </p:txBody>
      </p:sp>
      <p:pic>
        <p:nvPicPr>
          <p:cNvPr id="2054" name="Picture 6" descr="HƯỚNG DẪN BẢO QUẢN ĐỒ BẰNG LEN - Cộng đồng Răng Sữa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433" y="590388"/>
            <a:ext cx="3196900" cy="23976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3 hãng mỹ phẩm Hàn Quốc nổi tiếng thiên nhiên và lành tính"/>
          <p:cNvPicPr>
            <a:picLocks noChangeAspect="1" noChangeArrowheads="1"/>
          </p:cNvPicPr>
          <p:nvPr/>
        </p:nvPicPr>
        <p:blipFill rotWithShape="1">
          <a:blip r:embed="rId3">
            <a:extLst>
              <a:ext uri="{28A0092B-C50C-407E-A947-70E740481C1C}">
                <a14:useLocalDpi xmlns:a14="http://schemas.microsoft.com/office/drawing/2010/main" val="0"/>
              </a:ext>
            </a:extLst>
          </a:blip>
          <a:srcRect l="9741"/>
          <a:stretch/>
        </p:blipFill>
        <p:spPr bwMode="auto">
          <a:xfrm>
            <a:off x="4895875" y="1279099"/>
            <a:ext cx="2774576" cy="16651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427635" y="3059289"/>
            <a:ext cx="2338698" cy="461665"/>
          </a:xfrm>
          <a:prstGeom prst="rect">
            <a:avLst/>
          </a:prstGeom>
          <a:noFill/>
        </p:spPr>
        <p:txBody>
          <a:bodyPr wrap="square" rtlCol="0">
            <a:spAutoFit/>
          </a:bodyPr>
          <a:lstStyle/>
          <a:p>
            <a:pPr algn="ctr"/>
            <a:r>
              <a:rPr lang="vi-VN" sz="2400" dirty="0">
                <a:solidFill>
                  <a:srgbClr val="FF0000"/>
                </a:solidFill>
                <a:latin typeface="Arial" panose="020B0604020202020204" pitchFamily="34" charset="0"/>
                <a:cs typeface="Arial" panose="020B0604020202020204" pitchFamily="34" charset="0"/>
              </a:rPr>
              <a:t>Len, tơ</a:t>
            </a:r>
          </a:p>
        </p:txBody>
      </p:sp>
      <p:sp>
        <p:nvSpPr>
          <p:cNvPr id="34" name="TextBox 33"/>
          <p:cNvSpPr txBox="1"/>
          <p:nvPr/>
        </p:nvSpPr>
        <p:spPr>
          <a:xfrm>
            <a:off x="5113814" y="3142165"/>
            <a:ext cx="2338698" cy="461665"/>
          </a:xfrm>
          <a:prstGeom prst="rect">
            <a:avLst/>
          </a:prstGeom>
          <a:noFill/>
        </p:spPr>
        <p:txBody>
          <a:bodyPr wrap="square" rtlCol="0">
            <a:spAutoFit/>
          </a:bodyPr>
          <a:lstStyle/>
          <a:p>
            <a:pPr algn="ctr"/>
            <a:r>
              <a:rPr lang="vi-VN" sz="2400" dirty="0">
                <a:solidFill>
                  <a:srgbClr val="FF0000"/>
                </a:solidFill>
                <a:latin typeface="Arial" panose="020B0604020202020204" pitchFamily="34" charset="0"/>
                <a:cs typeface="Arial" panose="020B0604020202020204" pitchFamily="34" charset="0"/>
              </a:rPr>
              <a:t>Mĩ phẩm</a:t>
            </a:r>
          </a:p>
        </p:txBody>
      </p:sp>
      <p:sp>
        <p:nvSpPr>
          <p:cNvPr id="35" name="TextBox 34"/>
          <p:cNvSpPr txBox="1"/>
          <p:nvPr/>
        </p:nvSpPr>
        <p:spPr>
          <a:xfrm>
            <a:off x="826403" y="1443533"/>
            <a:ext cx="2843523" cy="954107"/>
          </a:xfrm>
          <a:prstGeom prst="rect">
            <a:avLst/>
          </a:prstGeom>
          <a:noFill/>
        </p:spPr>
        <p:txBody>
          <a:bodyPr wrap="square" rtlCol="0">
            <a:spAutoFit/>
          </a:bodyPr>
          <a:lstStyle/>
          <a:p>
            <a:pPr algn="ctr"/>
            <a:r>
              <a:rPr lang="vi-VN" sz="2800" dirty="0">
                <a:solidFill>
                  <a:srgbClr val="0070C0"/>
                </a:solidFill>
                <a:latin typeface="Arial" panose="020B0604020202020204" pitchFamily="34" charset="0"/>
                <a:cs typeface="Arial" panose="020B0604020202020204" pitchFamily="34" charset="0"/>
              </a:rPr>
              <a:t>Nguyên liệu nhân tạo</a:t>
            </a:r>
          </a:p>
        </p:txBody>
      </p:sp>
      <p:pic>
        <p:nvPicPr>
          <p:cNvPr id="18" name="Picture 2" descr="CÔNG NGHỆ LOẠI BỎ H2S KHỎI KHÍ THIÊN NHIÊN: SgP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461" y="3603830"/>
            <a:ext cx="2944838" cy="2061386"/>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bwMode="auto">
          <a:xfrm>
            <a:off x="1955250" y="2485763"/>
            <a:ext cx="443193" cy="804359"/>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Up Arrow 13"/>
          <p:cNvSpPr/>
          <p:nvPr/>
        </p:nvSpPr>
        <p:spPr bwMode="auto">
          <a:xfrm rot="5400000">
            <a:off x="3958250" y="1700880"/>
            <a:ext cx="443193" cy="804359"/>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673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barn(inVertical)">
                                      <p:cBhvr>
                                        <p:cTn id="17" dur="500"/>
                                        <p:tgtEl>
                                          <p:spTgt spid="205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par>
                                <p:cTn id="21" presetID="16" presetClass="entr" presetSubtype="21"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lowchart: Document 1"/>
          <p:cNvSpPr/>
          <p:nvPr/>
        </p:nvSpPr>
        <p:spPr bwMode="auto">
          <a:xfrm>
            <a:off x="1524000" y="1"/>
            <a:ext cx="9144000" cy="1665838"/>
          </a:xfrm>
          <a:prstGeom prst="flowChartDocumen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latin typeface="Arial" panose="020B0604020202020204" pitchFamily="34" charset="0"/>
              <a:cs typeface="Arial" panose="020B0604020202020204" pitchFamily="34" charset="0"/>
            </a:endParaRPr>
          </a:p>
          <a:p>
            <a:pPr fontAlgn="base">
              <a:spcBef>
                <a:spcPct val="0"/>
              </a:spcBef>
              <a:spcAft>
                <a:spcPct val="0"/>
              </a:spcAft>
            </a:pPr>
            <a:endParaRPr lang="en-US" b="1" dirty="0">
              <a:latin typeface="Arial" panose="020B0604020202020204" pitchFamily="34" charset="0"/>
              <a:cs typeface="Arial" panose="020B0604020202020204" pitchFamily="34" charset="0"/>
            </a:endParaRPr>
          </a:p>
          <a:p>
            <a:pPr algn="ctr" fontAlgn="base">
              <a:spcBef>
                <a:spcPct val="0"/>
              </a:spcBef>
              <a:spcAft>
                <a:spcPct val="0"/>
              </a:spcAft>
            </a:pPr>
            <a:r>
              <a:rPr lang="en-US" sz="4400" b="1" dirty="0">
                <a:solidFill>
                  <a:schemeClr val="bg1"/>
                </a:solidFill>
                <a:latin typeface="Arial" panose="020B0604020202020204" pitchFamily="34" charset="0"/>
                <a:cs typeface="Arial" panose="020B0604020202020204" pitchFamily="34" charset="0"/>
              </a:rPr>
              <a:t>TÓM LẠI </a:t>
            </a:r>
          </a:p>
        </p:txBody>
      </p:sp>
      <p:sp>
        <p:nvSpPr>
          <p:cNvPr id="4" name="Flowchart: Connector 3"/>
          <p:cNvSpPr/>
          <p:nvPr/>
        </p:nvSpPr>
        <p:spPr bwMode="auto">
          <a:xfrm>
            <a:off x="1125649" y="-172016"/>
            <a:ext cx="1729211" cy="1910281"/>
          </a:xfrm>
          <a:prstGeom prst="flowChartConnector">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7" name="Flowchart: Connector 6"/>
          <p:cNvSpPr/>
          <p:nvPr/>
        </p:nvSpPr>
        <p:spPr bwMode="auto">
          <a:xfrm>
            <a:off x="1315770" y="2"/>
            <a:ext cx="1321806" cy="1530035"/>
          </a:xfrm>
          <a:prstGeom prst="flowChartConnector">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8" name="TextBox 7"/>
          <p:cNvSpPr txBox="1"/>
          <p:nvPr/>
        </p:nvSpPr>
        <p:spPr>
          <a:xfrm>
            <a:off x="174360" y="1809456"/>
            <a:ext cx="11843279" cy="523220"/>
          </a:xfrm>
          <a:prstGeom prst="rect">
            <a:avLst/>
          </a:prstGeom>
          <a:noFill/>
        </p:spPr>
        <p:txBody>
          <a:bodyPr wrap="square" rtlCol="0">
            <a:spAutoFit/>
          </a:bodyPr>
          <a:lstStyle/>
          <a:p>
            <a:pPr algn="ctr"/>
            <a:r>
              <a:rPr lang="vi-VN" sz="2800" dirty="0">
                <a:solidFill>
                  <a:schemeClr val="bg1"/>
                </a:solidFill>
                <a:latin typeface="Arial" panose="020B0604020202020204" pitchFamily="34" charset="0"/>
                <a:ea typeface="Aachen" panose="02020500000000000000" pitchFamily="18" charset="0"/>
                <a:cs typeface="Arial" panose="020B0604020202020204" pitchFamily="34" charset="0"/>
              </a:rPr>
              <a:t>Một số nguồn nguyên liệu tự nhiên được con người khai thác và sử dụng</a:t>
            </a:r>
          </a:p>
        </p:txBody>
      </p:sp>
      <p:grpSp>
        <p:nvGrpSpPr>
          <p:cNvPr id="12" name="Group 11"/>
          <p:cNvGrpSpPr/>
          <p:nvPr/>
        </p:nvGrpSpPr>
        <p:grpSpPr>
          <a:xfrm>
            <a:off x="1846963" y="2409984"/>
            <a:ext cx="8498074" cy="1328195"/>
            <a:chOff x="20258" y="2450647"/>
            <a:chExt cx="8498074" cy="1328195"/>
          </a:xfrm>
        </p:grpSpPr>
        <p:pic>
          <p:nvPicPr>
            <p:cNvPr id="9" name="Picture 8"/>
            <p:cNvPicPr>
              <a:picLocks noChangeAspect="1"/>
            </p:cNvPicPr>
            <p:nvPr/>
          </p:nvPicPr>
          <p:blipFill>
            <a:blip r:embed="rId2"/>
            <a:stretch>
              <a:fillRect/>
            </a:stretch>
          </p:blipFill>
          <p:spPr>
            <a:xfrm>
              <a:off x="20258" y="2450647"/>
              <a:ext cx="2016523" cy="1328195"/>
            </a:xfrm>
            <a:prstGeom prst="rect">
              <a:avLst/>
            </a:prstGeom>
          </p:spPr>
        </p:pic>
        <p:pic>
          <p:nvPicPr>
            <p:cNvPr id="10" name="Picture 9"/>
            <p:cNvPicPr>
              <a:picLocks noChangeAspect="1"/>
            </p:cNvPicPr>
            <p:nvPr/>
          </p:nvPicPr>
          <p:blipFill>
            <a:blip r:embed="rId3"/>
            <a:stretch>
              <a:fillRect/>
            </a:stretch>
          </p:blipFill>
          <p:spPr>
            <a:xfrm>
              <a:off x="2229749" y="2457451"/>
              <a:ext cx="2032701" cy="1321391"/>
            </a:xfrm>
            <a:prstGeom prst="rect">
              <a:avLst/>
            </a:prstGeom>
          </p:spPr>
        </p:pic>
        <p:pic>
          <p:nvPicPr>
            <p:cNvPr id="11" name="Picture 10"/>
            <p:cNvPicPr>
              <a:picLocks noChangeAspect="1"/>
            </p:cNvPicPr>
            <p:nvPr/>
          </p:nvPicPr>
          <p:blipFill>
            <a:blip r:embed="rId4"/>
            <a:stretch>
              <a:fillRect/>
            </a:stretch>
          </p:blipFill>
          <p:spPr>
            <a:xfrm>
              <a:off x="4475677" y="2454050"/>
              <a:ext cx="1964118" cy="1324792"/>
            </a:xfrm>
            <a:prstGeom prst="rect">
              <a:avLst/>
            </a:prstGeom>
          </p:spPr>
        </p:pic>
        <p:pic>
          <p:nvPicPr>
            <p:cNvPr id="4098" name="Picture 2" descr="CÔNG NGHỆ LOẠI BỎ H2S KHỎI KHÍ THIÊN NHIÊN: SgPu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2763" y="2450647"/>
              <a:ext cx="1885569" cy="13198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2708011" y="4708661"/>
            <a:ext cx="6475220" cy="1652621"/>
            <a:chOff x="1184011" y="4708660"/>
            <a:chExt cx="6475220" cy="1652621"/>
          </a:xfrm>
        </p:grpSpPr>
        <p:pic>
          <p:nvPicPr>
            <p:cNvPr id="4100" name="Picture 4" descr="Bán Đất Màu Trồng Cây - Đất Phù Sa Sông hồng Tại Hà Nội - Home |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011" y="4717714"/>
              <a:ext cx="2015554" cy="16435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Nâng cao hiệu quả kinh tế xuất khẩu quặng apatit, tăng thu cho ngân sách -  Mekong Logistic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08" t="6409" r="5536"/>
            <a:stretch/>
          </p:blipFill>
          <p:spPr bwMode="auto">
            <a:xfrm>
              <a:off x="3392533" y="4717713"/>
              <a:ext cx="2032701" cy="16435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Đã có tiêu chuẩn quốc tế đầu tiên về tr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2748"/>
            <a:stretch/>
          </p:blipFill>
          <p:spPr bwMode="auto">
            <a:xfrm>
              <a:off x="5618202" y="4708660"/>
              <a:ext cx="2041029" cy="164356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2234697" y="3858614"/>
            <a:ext cx="1240324" cy="461665"/>
          </a:xfrm>
          <a:prstGeom prst="rect">
            <a:avLst/>
          </a:prstGeom>
          <a:noFill/>
        </p:spPr>
        <p:txBody>
          <a:bodyPr wrap="square" rtlCol="0">
            <a:spAutoFit/>
          </a:bodyPr>
          <a:lstStyle/>
          <a:p>
            <a:pPr algn="ctr"/>
            <a:r>
              <a:rPr lang="vi-VN" sz="2400" dirty="0">
                <a:solidFill>
                  <a:srgbClr val="FFFF00"/>
                </a:solidFill>
                <a:latin typeface="Arial" panose="020B0604020202020204" pitchFamily="34" charset="0"/>
                <a:ea typeface="Aachen" panose="02020500000000000000" pitchFamily="18" charset="0"/>
                <a:cs typeface="Arial" panose="020B0604020202020204" pitchFamily="34" charset="0"/>
              </a:rPr>
              <a:t>Cát</a:t>
            </a:r>
            <a:r>
              <a:rPr lang="en-US" sz="2400" dirty="0">
                <a:solidFill>
                  <a:srgbClr val="FFFF00"/>
                </a:solidFill>
                <a:latin typeface="Arial" panose="020B0604020202020204" pitchFamily="34" charset="0"/>
                <a:ea typeface="Aachen" panose="02020500000000000000" pitchFamily="18" charset="0"/>
                <a:cs typeface="Arial" panose="020B0604020202020204" pitchFamily="34" charset="0"/>
              </a:rPr>
              <a:t> </a:t>
            </a:r>
            <a:endParaRPr lang="vi-VN" sz="2400" dirty="0">
              <a:solidFill>
                <a:srgbClr val="FFFF00"/>
              </a:solidFill>
              <a:latin typeface="Arial" panose="020B0604020202020204" pitchFamily="34" charset="0"/>
              <a:ea typeface="Aachen" panose="02020500000000000000" pitchFamily="18" charset="0"/>
              <a:cs typeface="Arial" panose="020B0604020202020204" pitchFamily="34" charset="0"/>
            </a:endParaRPr>
          </a:p>
        </p:txBody>
      </p:sp>
      <p:sp>
        <p:nvSpPr>
          <p:cNvPr id="20" name="TextBox 19"/>
          <p:cNvSpPr txBox="1"/>
          <p:nvPr/>
        </p:nvSpPr>
        <p:spPr>
          <a:xfrm>
            <a:off x="3895663" y="3827007"/>
            <a:ext cx="2354282" cy="461665"/>
          </a:xfrm>
          <a:prstGeom prst="rect">
            <a:avLst/>
          </a:prstGeom>
          <a:noFill/>
        </p:spPr>
        <p:txBody>
          <a:bodyPr wrap="square" rtlCol="0">
            <a:spAutoFit/>
          </a:bodyPr>
          <a:lstStyle/>
          <a:p>
            <a:pPr algn="ctr"/>
            <a:r>
              <a:rPr lang="vi-VN" sz="2400" dirty="0">
                <a:solidFill>
                  <a:srgbClr val="FFFF00"/>
                </a:solidFill>
                <a:latin typeface="Arial" panose="020B0604020202020204" pitchFamily="34" charset="0"/>
                <a:ea typeface="Aachen" panose="02020500000000000000" pitchFamily="18" charset="0"/>
                <a:cs typeface="Arial" panose="020B0604020202020204" pitchFamily="34" charset="0"/>
              </a:rPr>
              <a:t>Quặng bauxite</a:t>
            </a:r>
          </a:p>
        </p:txBody>
      </p:sp>
      <p:sp>
        <p:nvSpPr>
          <p:cNvPr id="21" name="TextBox 20"/>
          <p:cNvSpPr txBox="1"/>
          <p:nvPr/>
        </p:nvSpPr>
        <p:spPr>
          <a:xfrm>
            <a:off x="6664279" y="3858614"/>
            <a:ext cx="1240324" cy="461665"/>
          </a:xfrm>
          <a:prstGeom prst="rect">
            <a:avLst/>
          </a:prstGeom>
          <a:noFill/>
        </p:spPr>
        <p:txBody>
          <a:bodyPr wrap="square" rtlCol="0">
            <a:spAutoFit/>
          </a:bodyPr>
          <a:lstStyle/>
          <a:p>
            <a:pPr algn="ctr"/>
            <a:r>
              <a:rPr lang="vi-VN" sz="2400" dirty="0">
                <a:solidFill>
                  <a:srgbClr val="FFFF00"/>
                </a:solidFill>
                <a:latin typeface="Arial" panose="020B0604020202020204" pitchFamily="34" charset="0"/>
                <a:ea typeface="Aachen" panose="02020500000000000000" pitchFamily="18" charset="0"/>
                <a:cs typeface="Arial" panose="020B0604020202020204" pitchFamily="34" charset="0"/>
              </a:rPr>
              <a:t>Đá vôi</a:t>
            </a:r>
          </a:p>
        </p:txBody>
      </p:sp>
      <p:sp>
        <p:nvSpPr>
          <p:cNvPr id="22" name="TextBox 21"/>
          <p:cNvSpPr txBox="1"/>
          <p:nvPr/>
        </p:nvSpPr>
        <p:spPr>
          <a:xfrm>
            <a:off x="8782090" y="3858614"/>
            <a:ext cx="1662676" cy="461665"/>
          </a:xfrm>
          <a:prstGeom prst="rect">
            <a:avLst/>
          </a:prstGeom>
          <a:noFill/>
        </p:spPr>
        <p:txBody>
          <a:bodyPr wrap="square" rtlCol="0">
            <a:spAutoFit/>
          </a:bodyPr>
          <a:lstStyle/>
          <a:p>
            <a:pPr algn="ctr"/>
            <a:r>
              <a:rPr lang="vi-VN" sz="2400" dirty="0">
                <a:solidFill>
                  <a:srgbClr val="FFFF00"/>
                </a:solidFill>
                <a:latin typeface="Arial" panose="020B0604020202020204" pitchFamily="34" charset="0"/>
                <a:ea typeface="Aachen" panose="02020500000000000000" pitchFamily="18" charset="0"/>
                <a:cs typeface="Arial" panose="020B0604020202020204" pitchFamily="34" charset="0"/>
              </a:rPr>
              <a:t>Dầu mỏ</a:t>
            </a:r>
          </a:p>
        </p:txBody>
      </p:sp>
      <p:sp>
        <p:nvSpPr>
          <p:cNvPr id="23" name="TextBox 22"/>
          <p:cNvSpPr txBox="1"/>
          <p:nvPr/>
        </p:nvSpPr>
        <p:spPr>
          <a:xfrm>
            <a:off x="3095626" y="6420161"/>
            <a:ext cx="1240324" cy="461665"/>
          </a:xfrm>
          <a:prstGeom prst="rect">
            <a:avLst/>
          </a:prstGeom>
          <a:noFill/>
        </p:spPr>
        <p:txBody>
          <a:bodyPr wrap="square" rtlCol="0">
            <a:spAutoFit/>
          </a:bodyPr>
          <a:lstStyle/>
          <a:p>
            <a:pPr algn="ctr"/>
            <a:r>
              <a:rPr lang="vi-VN" sz="2400" dirty="0">
                <a:solidFill>
                  <a:srgbClr val="FFFF00"/>
                </a:solidFill>
                <a:latin typeface="Arial" panose="020B0604020202020204" pitchFamily="34" charset="0"/>
                <a:ea typeface="Aachen" panose="02020500000000000000" pitchFamily="18" charset="0"/>
                <a:cs typeface="Arial" panose="020B0604020202020204" pitchFamily="34" charset="0"/>
              </a:rPr>
              <a:t>Đất </a:t>
            </a:r>
          </a:p>
        </p:txBody>
      </p:sp>
      <p:sp>
        <p:nvSpPr>
          <p:cNvPr id="24" name="TextBox 23"/>
          <p:cNvSpPr txBox="1"/>
          <p:nvPr/>
        </p:nvSpPr>
        <p:spPr>
          <a:xfrm>
            <a:off x="4916534" y="6420159"/>
            <a:ext cx="2032700" cy="461665"/>
          </a:xfrm>
          <a:prstGeom prst="rect">
            <a:avLst/>
          </a:prstGeom>
          <a:noFill/>
        </p:spPr>
        <p:txBody>
          <a:bodyPr wrap="square" rtlCol="0">
            <a:spAutoFit/>
          </a:bodyPr>
          <a:lstStyle/>
          <a:p>
            <a:pPr algn="ctr"/>
            <a:r>
              <a:rPr lang="vi-VN" sz="2400" dirty="0">
                <a:solidFill>
                  <a:srgbClr val="FFFF00"/>
                </a:solidFill>
                <a:latin typeface="Arial" panose="020B0604020202020204" pitchFamily="34" charset="0"/>
                <a:ea typeface="Aachen" panose="02020500000000000000" pitchFamily="18" charset="0"/>
                <a:cs typeface="Arial" panose="020B0604020202020204" pitchFamily="34" charset="0"/>
              </a:rPr>
              <a:t>Quặng apatit</a:t>
            </a:r>
          </a:p>
        </p:txBody>
      </p:sp>
      <p:sp>
        <p:nvSpPr>
          <p:cNvPr id="25" name="TextBox 24"/>
          <p:cNvSpPr txBox="1"/>
          <p:nvPr/>
        </p:nvSpPr>
        <p:spPr>
          <a:xfrm>
            <a:off x="7541766" y="6420159"/>
            <a:ext cx="1240324" cy="461665"/>
          </a:xfrm>
          <a:prstGeom prst="rect">
            <a:avLst/>
          </a:prstGeom>
          <a:noFill/>
        </p:spPr>
        <p:txBody>
          <a:bodyPr wrap="square" rtlCol="0">
            <a:spAutoFit/>
          </a:bodyPr>
          <a:lstStyle/>
          <a:p>
            <a:pPr algn="ctr"/>
            <a:r>
              <a:rPr lang="vi-VN" sz="2400" dirty="0">
                <a:solidFill>
                  <a:srgbClr val="FFFF00"/>
                </a:solidFill>
                <a:latin typeface="Arial" panose="020B0604020202020204" pitchFamily="34" charset="0"/>
                <a:ea typeface="Aachen" panose="02020500000000000000" pitchFamily="18" charset="0"/>
                <a:cs typeface="Arial" panose="020B0604020202020204" pitchFamily="34" charset="0"/>
              </a:rPr>
              <a:t>Tre </a:t>
            </a:r>
          </a:p>
        </p:txBody>
      </p:sp>
    </p:spTree>
    <p:extLst>
      <p:ext uri="{BB962C8B-B14F-4D97-AF65-F5344CB8AC3E}">
        <p14:creationId xmlns:p14="http://schemas.microsoft.com/office/powerpoint/2010/main" val="2810945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967620" y="1158083"/>
            <a:ext cx="7632072" cy="580993"/>
          </a:xfrm>
          <a:prstGeom prst="rect">
            <a:avLst/>
          </a:prstGeom>
        </p:spPr>
        <p:txBody>
          <a:bodyPr wrap="square">
            <a:spAutoFit/>
          </a:bodyPr>
          <a:lstStyle/>
          <a:p>
            <a:pPr indent="180340" algn="ctr">
              <a:lnSpc>
                <a:spcPct val="107000"/>
              </a:lnSpc>
            </a:pPr>
            <a:r>
              <a:rPr lang="en-US" sz="3200" b="1" dirty="0">
                <a:solidFill>
                  <a:srgbClr val="FFC000"/>
                </a:solidFill>
                <a:latin typeface="Arial" panose="020B0604020202020204" pitchFamily="34" charset="0"/>
                <a:ea typeface="Calibri" panose="020F0502020204030204" pitchFamily="34" charset="0"/>
                <a:cs typeface="Arial" panose="020B0604020202020204" pitchFamily="34" charset="0"/>
              </a:rPr>
              <a:t>TÌM HIỂU ĐÁ VÔI</a:t>
            </a:r>
            <a:endParaRPr lang="en-US" sz="2800" dirty="0">
              <a:solidFill>
                <a:srgbClr val="FFC000"/>
              </a:solidFill>
              <a:latin typeface="Arial" panose="020B0604020202020204" pitchFamily="34" charset="0"/>
              <a:ea typeface="Calibri" panose="020F0502020204030204" pitchFamily="34" charset="0"/>
              <a:cs typeface="Arial" panose="020B0604020202020204" pitchFamily="34" charset="0"/>
            </a:endParaRPr>
          </a:p>
        </p:txBody>
      </p:sp>
      <p:pic>
        <p:nvPicPr>
          <p:cNvPr id="3074" name="Picture 2" descr="Thạch nhũ trong hang động đá vôi được hình thành như thế nào? - Phong Nha  MyT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732" y="1818240"/>
            <a:ext cx="7559640" cy="503976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bwMode="auto">
          <a:xfrm>
            <a:off x="7909244" y="1448579"/>
            <a:ext cx="3707500" cy="2191699"/>
          </a:xfrm>
          <a:prstGeom prst="cloudCallout">
            <a:avLst>
              <a:gd name="adj1" fmla="val -54278"/>
              <a:gd name="adj2" fmla="val 56319"/>
            </a:avLst>
          </a:prstGeom>
          <a:solidFill>
            <a:schemeClr val="tx2">
              <a:lumMod val="5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vi-VN" sz="2400" b="1" dirty="0">
                <a:solidFill>
                  <a:schemeClr val="bg1"/>
                </a:solidFill>
                <a:latin typeface="Arial" panose="020B0604020202020204" pitchFamily="34" charset="0"/>
                <a:ea typeface="Autocar Bold Condensed" panose="020B0500000000000000" pitchFamily="34" charset="0"/>
                <a:cs typeface="Arial" panose="020B0604020202020204" pitchFamily="34" charset="0"/>
              </a:rPr>
              <a:t>Quan sát bức ảnh dưới đây và trả lời câu hỏi</a:t>
            </a:r>
          </a:p>
        </p:txBody>
      </p:sp>
      <p:sp>
        <p:nvSpPr>
          <p:cNvPr id="7" name="Rectangle 2"/>
          <p:cNvSpPr>
            <a:spLocks noGrp="1" noChangeArrowheads="1"/>
          </p:cNvSpPr>
          <p:nvPr>
            <p:ph type="title"/>
          </p:nvPr>
        </p:nvSpPr>
        <p:spPr>
          <a:xfrm>
            <a:off x="2743201" y="228600"/>
            <a:ext cx="6856491" cy="838200"/>
          </a:xfrm>
        </p:spPr>
        <p:txBody>
          <a:bodyPr/>
          <a:lstStyle/>
          <a:p>
            <a:r>
              <a:rPr lang="en-US" sz="4800" dirty="0">
                <a:solidFill>
                  <a:srgbClr val="FFFF00"/>
                </a:solidFill>
                <a:latin typeface="Arial" panose="020B0604020202020204" pitchFamily="34" charset="0"/>
                <a:cs typeface="Arial" panose="020B0604020202020204" pitchFamily="34" charset="0"/>
              </a:rPr>
              <a:t>HOẠT ĐỘNG </a:t>
            </a:r>
          </a:p>
        </p:txBody>
      </p:sp>
    </p:spTree>
    <p:extLst>
      <p:ext uri="{BB962C8B-B14F-4D97-AF65-F5344CB8AC3E}">
        <p14:creationId xmlns:p14="http://schemas.microsoft.com/office/powerpoint/2010/main" val="25110779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8092224" y="1096134"/>
            <a:ext cx="4099776" cy="619272"/>
          </a:xfrm>
          <a:prstGeom prst="rect">
            <a:avLst/>
          </a:prstGeom>
          <a:solidFill>
            <a:srgbClr val="C00000"/>
          </a:solidFill>
        </p:spPr>
        <p:txBody>
          <a:bodyPr wrap="square" anchor="b">
            <a:spAutoFit/>
          </a:bodyPr>
          <a:lstStyle/>
          <a:p>
            <a:pPr indent="180340" algn="ctr">
              <a:lnSpc>
                <a:spcPct val="107000"/>
              </a:lnSpc>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TÌM HIỂU ĐÁ VÔI</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785611" y="1576058"/>
            <a:ext cx="10779617" cy="2973122"/>
          </a:xfrm>
          <a:prstGeom prst="rect">
            <a:avLst/>
          </a:prstGeom>
          <a:noFill/>
        </p:spPr>
        <p:txBody>
          <a:bodyPr wrap="square" rtlCol="0">
            <a:spAutoFit/>
          </a:bodyPr>
          <a:lstStyle/>
          <a:p>
            <a:pPr algn="just">
              <a:lnSpc>
                <a:spcPct val="130000"/>
              </a:lnSpc>
            </a:pPr>
            <a:r>
              <a:rPr lang="vi-VN" sz="2400" u="sng" dirty="0">
                <a:solidFill>
                  <a:schemeClr val="bg1"/>
                </a:solidFill>
                <a:latin typeface="Arial" panose="020B0604020202020204" pitchFamily="34" charset="0"/>
                <a:ea typeface="Autocar Bold Condensed" panose="020B0500000000000000" pitchFamily="34" charset="0"/>
                <a:cs typeface="Arial" panose="020B0604020202020204" pitchFamily="34" charset="0"/>
              </a:rPr>
              <a:t>Thảo luận và trả lời câu hỏi</a:t>
            </a:r>
            <a:r>
              <a:rPr lang="vi-VN" sz="2400" dirty="0">
                <a:solidFill>
                  <a:schemeClr val="bg1"/>
                </a:solidFill>
                <a:latin typeface="Arial" panose="020B0604020202020204" pitchFamily="34" charset="0"/>
                <a:ea typeface="Autocar Bold Condensed" panose="020B0500000000000000" pitchFamily="34" charset="0"/>
                <a:cs typeface="Arial" panose="020B0604020202020204" pitchFamily="34" charset="0"/>
              </a:rPr>
              <a:t>:</a:t>
            </a:r>
          </a:p>
          <a:p>
            <a:pPr marL="342900" indent="-342900" algn="just">
              <a:lnSpc>
                <a:spcPct val="130000"/>
              </a:lnSpc>
              <a:buAutoNum type="arabicPeriod"/>
            </a:pPr>
            <a:r>
              <a:rPr lang="vi-VN" sz="2400" dirty="0">
                <a:solidFill>
                  <a:schemeClr val="bg1"/>
                </a:solidFill>
                <a:latin typeface="Arial" panose="020B0604020202020204" pitchFamily="34" charset="0"/>
                <a:ea typeface="Autocar Bold Condensed" panose="020B0500000000000000" pitchFamily="34" charset="0"/>
                <a:cs typeface="Arial" panose="020B0604020202020204" pitchFamily="34" charset="0"/>
              </a:rPr>
              <a:t>Hình ảnh trên có hình dung đến động đá vôi nào không? </a:t>
            </a:r>
            <a:r>
              <a:rPr lang="vi-VN"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Động </a:t>
            </a:r>
            <a:r>
              <a:rPr lang="vi-VN" sz="2400" dirty="0">
                <a:solidFill>
                  <a:schemeClr val="bg1"/>
                </a:solidFill>
                <a:latin typeface="Arial" panose="020B0604020202020204" pitchFamily="34" charset="0"/>
                <a:ea typeface="Autocar Bold Condensed" panose="020B0500000000000000" pitchFamily="34" charset="0"/>
                <a:cs typeface="Arial" panose="020B0604020202020204" pitchFamily="34" charset="0"/>
              </a:rPr>
              <a:t>đá vôi nào lớn nhất Việt Nam?</a:t>
            </a:r>
          </a:p>
          <a:p>
            <a:pPr marL="342900" indent="-342900" algn="just">
              <a:lnSpc>
                <a:spcPct val="130000"/>
              </a:lnSpc>
              <a:buAutoNum type="arabicPeriod"/>
            </a:pP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Liệt</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kê</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các</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vùng</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có</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nhiều</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đá</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vôi</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ở </a:t>
            </a:r>
            <a:r>
              <a:rPr lang="vi-VN"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Việt </a:t>
            </a:r>
            <a:r>
              <a:rPr lang="vi-VN" sz="2400" dirty="0">
                <a:solidFill>
                  <a:schemeClr val="bg1"/>
                </a:solidFill>
                <a:latin typeface="Arial" panose="020B0604020202020204" pitchFamily="34" charset="0"/>
                <a:ea typeface="Autocar Bold Condensed" panose="020B0500000000000000" pitchFamily="34" charset="0"/>
                <a:cs typeface="Arial" panose="020B0604020202020204" pitchFamily="34" charset="0"/>
              </a:rPr>
              <a:t>Nam?</a:t>
            </a:r>
          </a:p>
          <a:p>
            <a:pPr marL="342900" indent="-342900" algn="just">
              <a:lnSpc>
                <a:spcPct val="130000"/>
              </a:lnSpc>
              <a:buAutoNum type="arabicPeriod"/>
            </a:pPr>
            <a:r>
              <a:rPr lang="vi-VN" sz="2400" dirty="0">
                <a:solidFill>
                  <a:schemeClr val="bg1"/>
                </a:solidFill>
                <a:latin typeface="Arial" panose="020B0604020202020204" pitchFamily="34" charset="0"/>
                <a:ea typeface="Autocar Bold Condensed" panose="020B0500000000000000" pitchFamily="34" charset="0"/>
                <a:cs typeface="Arial" panose="020B0604020202020204" pitchFamily="34" charset="0"/>
              </a:rPr>
              <a:t>Quan sát mẫu đá vôi dưới đây hãy mô tả thành phần, màu </a:t>
            </a:r>
            <a:r>
              <a:rPr lang="vi-VN"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sắc</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Tại</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sao</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đá</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vôi</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lại</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có</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màu</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sắc</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rất</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đa</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 </a:t>
            </a:r>
            <a:r>
              <a:rPr lang="en-US" sz="2400" dirty="0" err="1"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dạng</a:t>
            </a:r>
            <a:r>
              <a:rPr lang="en-US" sz="2400" dirty="0" smtClean="0">
                <a:solidFill>
                  <a:schemeClr val="bg1"/>
                </a:solidFill>
                <a:latin typeface="Arial" panose="020B0604020202020204" pitchFamily="34" charset="0"/>
                <a:ea typeface="Autocar Bold Condensed" panose="020B0500000000000000" pitchFamily="34" charset="0"/>
                <a:cs typeface="Arial" panose="020B0604020202020204" pitchFamily="34" charset="0"/>
              </a:rPr>
              <a:t>?</a:t>
            </a:r>
            <a:endParaRPr lang="vi-VN" sz="2400" dirty="0">
              <a:solidFill>
                <a:schemeClr val="bg1"/>
              </a:solidFill>
              <a:latin typeface="Arial" panose="020B0604020202020204" pitchFamily="34" charset="0"/>
              <a:ea typeface="Autocar Bold Condensed" panose="020B0500000000000000" pitchFamily="34" charset="0"/>
              <a:cs typeface="Arial" panose="020B0604020202020204" pitchFamily="34" charset="0"/>
            </a:endParaRPr>
          </a:p>
        </p:txBody>
      </p:sp>
      <p:pic>
        <p:nvPicPr>
          <p:cNvPr id="5126" name="Picture 6" descr="Đá vôi trắng (CaCo3)"/>
          <p:cNvPicPr>
            <a:picLocks noChangeAspect="1" noChangeArrowheads="1"/>
          </p:cNvPicPr>
          <p:nvPr/>
        </p:nvPicPr>
        <p:blipFill rotWithShape="1">
          <a:blip r:embed="rId2">
            <a:extLst>
              <a:ext uri="{28A0092B-C50C-407E-A947-70E740481C1C}">
                <a14:useLocalDpi xmlns:a14="http://schemas.microsoft.com/office/drawing/2010/main" val="0"/>
              </a:ext>
            </a:extLst>
          </a:blip>
          <a:srcRect l="10997"/>
          <a:stretch/>
        </p:blipFill>
        <p:spPr bwMode="auto">
          <a:xfrm>
            <a:off x="7517395" y="4934139"/>
            <a:ext cx="3135847" cy="19238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Đá vôi trong xây dựng - Nhà Máy Sắt Thé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646" y="4904805"/>
            <a:ext cx="3501962" cy="19610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Đá vô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06979"/>
            <a:ext cx="2618718" cy="19589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2743201" y="228600"/>
            <a:ext cx="6856491" cy="838200"/>
          </a:xfrm>
        </p:spPr>
        <p:txBody>
          <a:bodyPr/>
          <a:lstStyle/>
          <a:p>
            <a:r>
              <a:rPr lang="en-US" sz="4800" dirty="0">
                <a:solidFill>
                  <a:srgbClr val="FFFF00"/>
                </a:solidFill>
                <a:latin typeface="Arial" panose="020B0604020202020204" pitchFamily="34" charset="0"/>
                <a:cs typeface="Arial" panose="020B0604020202020204" pitchFamily="34" charset="0"/>
              </a:rPr>
              <a:t>HOẠT ĐỘNG </a:t>
            </a:r>
          </a:p>
        </p:txBody>
      </p:sp>
    </p:spTree>
    <p:extLst>
      <p:ext uri="{BB962C8B-B14F-4D97-AF65-F5344CB8AC3E}">
        <p14:creationId xmlns:p14="http://schemas.microsoft.com/office/powerpoint/2010/main" val="1669662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circle(in)">
                                      <p:cBhvr>
                                        <p:cTn id="7" dur="2000"/>
                                        <p:tgtEl>
                                          <p:spTgt spid="5130"/>
                                        </p:tgtEl>
                                      </p:cBhvr>
                                    </p:animEffect>
                                  </p:childTnLst>
                                </p:cTn>
                              </p:par>
                              <p:par>
                                <p:cTn id="8" presetID="6" presetClass="entr" presetSubtype="16"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circle(in)">
                                      <p:cBhvr>
                                        <p:cTn id="10" dur="2000"/>
                                        <p:tgtEl>
                                          <p:spTgt spid="5128"/>
                                        </p:tgtEl>
                                      </p:cBhvr>
                                    </p:animEffect>
                                  </p:childTnLst>
                                </p:cTn>
                              </p:par>
                              <p:par>
                                <p:cTn id="11" presetID="6" presetClass="entr" presetSubtype="16"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circle(in)">
                                      <p:cBhvr>
                                        <p:cTn id="13"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743201" y="228600"/>
            <a:ext cx="6856491" cy="838200"/>
          </a:xfrm>
        </p:spPr>
        <p:txBody>
          <a:bodyPr/>
          <a:lstStyle/>
          <a:p>
            <a:r>
              <a:rPr lang="en-US" sz="3200" dirty="0">
                <a:solidFill>
                  <a:srgbClr val="FFFF00"/>
                </a:solidFill>
              </a:rPr>
              <a:t>HOẠT ĐỘNG 3</a:t>
            </a:r>
          </a:p>
        </p:txBody>
      </p:sp>
      <p:sp>
        <p:nvSpPr>
          <p:cNvPr id="6" name="Rectangle 5"/>
          <p:cNvSpPr/>
          <p:nvPr/>
        </p:nvSpPr>
        <p:spPr>
          <a:xfrm>
            <a:off x="8585704" y="2388594"/>
            <a:ext cx="1874067" cy="2036263"/>
          </a:xfrm>
          <a:prstGeom prst="rect">
            <a:avLst/>
          </a:prstGeom>
          <a:noFill/>
        </p:spPr>
        <p:txBody>
          <a:bodyPr wrap="square" anchor="b">
            <a:spAutoFit/>
          </a:bodyPr>
          <a:lstStyle/>
          <a:p>
            <a:pPr indent="180340" algn="ctr">
              <a:lnSpc>
                <a:spcPct val="107000"/>
              </a:lnSpc>
            </a:pPr>
            <a:r>
              <a:rPr lang="vi-VN" sz="4000" b="1" dirty="0">
                <a:solidFill>
                  <a:schemeClr val="bg1"/>
                </a:solidFill>
                <a:latin typeface="Arial" panose="020B0604020202020204" pitchFamily="34" charset="0"/>
                <a:ea typeface="Calibri" panose="020F0502020204030204" pitchFamily="34" charset="0"/>
                <a:cs typeface="Arial" panose="020B0604020202020204" pitchFamily="34" charset="0"/>
              </a:rPr>
              <a:t>Hang Sơn </a:t>
            </a:r>
            <a:r>
              <a:rPr lang="vi-VN"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Đ</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ộ</a:t>
            </a:r>
            <a:r>
              <a:rPr lang="vi-VN"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ng</a:t>
            </a:r>
            <a:endParaRPr lang="vi-VN" sz="3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Hang Sơn Đoòng • Hang động lớn nhất thế giới • Oxalis Adven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80"/>
            <a:ext cx="6871580" cy="687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6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Picture 2" descr="Đá vôi: Tìm hiểu về nước nhiễm đá vôi để phòng tránh tác h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268" y="1965741"/>
            <a:ext cx="8664387" cy="51275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809400" y="1131025"/>
            <a:ext cx="3232087" cy="1146211"/>
          </a:xfrm>
          <a:prstGeom prst="rect">
            <a:avLst/>
          </a:prstGeom>
          <a:solidFill>
            <a:srgbClr val="C00000"/>
          </a:solidFill>
        </p:spPr>
        <p:txBody>
          <a:bodyPr wrap="square" anchor="b">
            <a:spAutoFit/>
          </a:bodyPr>
          <a:lstStyle/>
          <a:p>
            <a:pPr indent="180340" algn="ctr">
              <a:lnSpc>
                <a:spcPct val="107000"/>
              </a:lnSpc>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TÌM HIỂU </a:t>
            </a:r>
            <a:endParaRPr lang="en-US" sz="32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07000"/>
              </a:lnSpc>
            </a:pPr>
            <a:r>
              <a:rPr lang="en-US" sz="3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ĐÁ </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VÔI</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p:cNvSpPr txBox="1"/>
          <p:nvPr/>
        </p:nvSpPr>
        <p:spPr>
          <a:xfrm>
            <a:off x="695459" y="1442521"/>
            <a:ext cx="5397792" cy="523220"/>
          </a:xfrm>
          <a:prstGeom prst="rect">
            <a:avLst/>
          </a:prstGeom>
          <a:noFill/>
        </p:spPr>
        <p:txBody>
          <a:bodyPr wrap="square" rtlCol="0">
            <a:spAutoFit/>
          </a:bodyPr>
          <a:lstStyle/>
          <a:p>
            <a:r>
              <a:rPr lang="vi-VN" sz="2800" dirty="0">
                <a:solidFill>
                  <a:schemeClr val="bg1"/>
                </a:solidFill>
                <a:latin typeface="Arial" panose="020B0604020202020204" pitchFamily="34" charset="0"/>
                <a:cs typeface="Arial" panose="020B0604020202020204" pitchFamily="34" charset="0"/>
              </a:rPr>
              <a:t>Hình dạng và màu sắc đá vôi</a:t>
            </a:r>
          </a:p>
        </p:txBody>
      </p:sp>
      <p:sp>
        <p:nvSpPr>
          <p:cNvPr id="9" name="Rectangle 2"/>
          <p:cNvSpPr>
            <a:spLocks noGrp="1" noChangeArrowheads="1"/>
          </p:cNvSpPr>
          <p:nvPr>
            <p:ph type="title"/>
          </p:nvPr>
        </p:nvSpPr>
        <p:spPr>
          <a:xfrm>
            <a:off x="2743201" y="228600"/>
            <a:ext cx="6856491" cy="838200"/>
          </a:xfrm>
        </p:spPr>
        <p:txBody>
          <a:bodyPr/>
          <a:lstStyle/>
          <a:p>
            <a:r>
              <a:rPr lang="en-US" sz="4800" dirty="0">
                <a:solidFill>
                  <a:srgbClr val="FFFF00"/>
                </a:solidFill>
                <a:latin typeface="Arial" panose="020B0604020202020204" pitchFamily="34" charset="0"/>
                <a:cs typeface="Arial" panose="020B0604020202020204" pitchFamily="34" charset="0"/>
              </a:rPr>
              <a:t>HOẠT ĐỘNG </a:t>
            </a:r>
          </a:p>
        </p:txBody>
      </p:sp>
    </p:spTree>
    <p:extLst>
      <p:ext uri="{BB962C8B-B14F-4D97-AF65-F5344CB8AC3E}">
        <p14:creationId xmlns:p14="http://schemas.microsoft.com/office/powerpoint/2010/main" val="3280618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8195255" y="1099842"/>
            <a:ext cx="3996745" cy="619272"/>
          </a:xfrm>
          <a:prstGeom prst="rect">
            <a:avLst/>
          </a:prstGeom>
          <a:solidFill>
            <a:srgbClr val="C00000"/>
          </a:solidFill>
        </p:spPr>
        <p:txBody>
          <a:bodyPr wrap="square" anchor="b">
            <a:spAutoFit/>
          </a:bodyPr>
          <a:lstStyle/>
          <a:p>
            <a:pPr indent="180340" algn="ctr">
              <a:lnSpc>
                <a:spcPct val="107000"/>
              </a:lnSpc>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TÌM HIỂU ĐÁ VÔI</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p:cNvSpPr txBox="1"/>
          <p:nvPr/>
        </p:nvSpPr>
        <p:spPr>
          <a:xfrm>
            <a:off x="589892" y="1518124"/>
            <a:ext cx="8322885" cy="954107"/>
          </a:xfrm>
          <a:prstGeom prst="rect">
            <a:avLst/>
          </a:prstGeom>
          <a:noFill/>
        </p:spPr>
        <p:txBody>
          <a:bodyPr wrap="square" rtlCol="0">
            <a:spAutoFit/>
          </a:bodyPr>
          <a:lstStyle/>
          <a:p>
            <a:r>
              <a:rPr lang="vi-VN" sz="2800" dirty="0">
                <a:solidFill>
                  <a:schemeClr val="bg1"/>
                </a:solidFill>
                <a:latin typeface="Arial" panose="020B0604020202020204" pitchFamily="34" charset="0"/>
                <a:cs typeface="Arial" panose="020B0604020202020204" pitchFamily="34" charset="0"/>
              </a:rPr>
              <a:t>Quan sát thí nghiệm Sách giáo khoa trang 47 </a:t>
            </a:r>
            <a:endParaRPr lang="en-US" sz="2800" dirty="0" smtClean="0">
              <a:solidFill>
                <a:schemeClr val="bg1"/>
              </a:solidFill>
              <a:latin typeface="Arial" panose="020B0604020202020204" pitchFamily="34" charset="0"/>
              <a:cs typeface="Arial" panose="020B0604020202020204" pitchFamily="34" charset="0"/>
            </a:endParaRPr>
          </a:p>
          <a:p>
            <a:r>
              <a:rPr lang="vi-VN" sz="2800" dirty="0" smtClean="0">
                <a:solidFill>
                  <a:schemeClr val="bg1"/>
                </a:solidFill>
                <a:latin typeface="Arial" panose="020B0604020202020204" pitchFamily="34" charset="0"/>
                <a:cs typeface="Arial" panose="020B0604020202020204" pitchFamily="34" charset="0"/>
              </a:rPr>
              <a:t>và trả </a:t>
            </a:r>
            <a:r>
              <a:rPr lang="vi-VN" sz="2800" dirty="0">
                <a:solidFill>
                  <a:schemeClr val="bg1"/>
                </a:solidFill>
                <a:latin typeface="Arial" panose="020B0604020202020204" pitchFamily="34" charset="0"/>
                <a:cs typeface="Arial" panose="020B0604020202020204" pitchFamily="34" charset="0"/>
              </a:rPr>
              <a:t>lời câu hỏi</a:t>
            </a:r>
          </a:p>
        </p:txBody>
      </p:sp>
      <p:sp>
        <p:nvSpPr>
          <p:cNvPr id="3" name="TextBox 2"/>
          <p:cNvSpPr txBox="1"/>
          <p:nvPr/>
        </p:nvSpPr>
        <p:spPr>
          <a:xfrm>
            <a:off x="1608289" y="2627656"/>
            <a:ext cx="7523429" cy="1421928"/>
          </a:xfrm>
          <a:prstGeom prst="rect">
            <a:avLst/>
          </a:prstGeom>
          <a:noFill/>
        </p:spPr>
        <p:txBody>
          <a:bodyPr wrap="square" rtlCol="0">
            <a:spAutoFit/>
          </a:bodyPr>
          <a:lstStyle/>
          <a:p>
            <a:pPr marL="342900" indent="-342900" algn="just">
              <a:lnSpc>
                <a:spcPct val="120000"/>
              </a:lnSpc>
              <a:buAutoNum type="alphaLcPeriod"/>
            </a:pPr>
            <a:r>
              <a:rPr lang="vi-VN" sz="2400" dirty="0">
                <a:solidFill>
                  <a:srgbClr val="FFC000"/>
                </a:solidFill>
                <a:latin typeface="Arial" panose="020B0604020202020204" pitchFamily="34" charset="0"/>
                <a:ea typeface="Autocar Bold Condensed" panose="020B0500000000000000" pitchFamily="34" charset="0"/>
                <a:cs typeface="Arial" panose="020B0604020202020204" pitchFamily="34" charset="0"/>
              </a:rPr>
              <a:t>Đá vôi có dễ dàng bị đinh sắt làm trầy xướt không?</a:t>
            </a:r>
          </a:p>
          <a:p>
            <a:pPr marL="342900" indent="-342900" algn="just">
              <a:lnSpc>
                <a:spcPct val="120000"/>
              </a:lnSpc>
              <a:buAutoNum type="alphaLcPeriod"/>
            </a:pPr>
            <a:r>
              <a:rPr lang="vi-VN" sz="2400" dirty="0">
                <a:solidFill>
                  <a:srgbClr val="FFC000"/>
                </a:solidFill>
                <a:latin typeface="Arial" panose="020B0604020202020204" pitchFamily="34" charset="0"/>
                <a:ea typeface="Autocar Bold Condensed" panose="020B0500000000000000" pitchFamily="34" charset="0"/>
                <a:cs typeface="Arial" panose="020B0604020202020204" pitchFamily="34" charset="0"/>
              </a:rPr>
              <a:t>Khi nhỏ acid vào đá vôi, em quan sát thấy hiện tượng gì?</a:t>
            </a:r>
          </a:p>
        </p:txBody>
      </p:sp>
      <p:pic>
        <p:nvPicPr>
          <p:cNvPr id="9218" name="Picture 2" descr="Nhỏ vài giọt giấm thật chua (hoặc a-xít loãng) lên một hòn đá vôi và một  hòn đá cuội, rồi nhận xét | SGK Khoa học lớ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238" y="4925086"/>
            <a:ext cx="3727763" cy="1932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8289" y="2627656"/>
            <a:ext cx="8698510" cy="1014380"/>
          </a:xfrm>
          <a:prstGeom prst="rect">
            <a:avLst/>
          </a:prstGeom>
        </p:spPr>
        <p:txBody>
          <a:bodyPr wrap="square">
            <a:spAutoFit/>
          </a:bodyPr>
          <a:lstStyle/>
          <a:p>
            <a:pPr marL="342900" indent="-342900">
              <a:lnSpc>
                <a:spcPct val="107000"/>
              </a:lnSpc>
              <a:buAutoNum type="alphaLcParenR"/>
            </a:pP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bg1"/>
                </a:solidFill>
                <a:latin typeface="Arial" panose="020B0604020202020204" pitchFamily="34" charset="0"/>
                <a:ea typeface="Calibri" panose="020F0502020204030204" pitchFamily="34" charset="0"/>
                <a:cs typeface="Arial" panose="020B0604020202020204" pitchFamily="34" charset="0"/>
              </a:rPr>
              <a:t>Đá vôi dễ dàng bị trầy xước khi vạch bởi đinh sắt.</a:t>
            </a:r>
            <a:endParaRPr lang="vi-VN"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vi-VN" sz="2800" dirty="0">
                <a:solidFill>
                  <a:schemeClr val="bg1"/>
                </a:solidFill>
                <a:latin typeface="Arial" panose="020B0604020202020204" pitchFamily="34" charset="0"/>
                <a:ea typeface="Calibri" panose="020F0502020204030204" pitchFamily="34" charset="0"/>
                <a:cs typeface="Arial" panose="020B0604020202020204" pitchFamily="34" charset="0"/>
              </a:rPr>
              <a:t>b)   Khi nhỏ acid vào đá vôi, có nhiều bọt khí thoát ra.</a:t>
            </a:r>
            <a:endParaRPr lang="vi-VN"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Notched Right Arrow 5"/>
          <p:cNvSpPr/>
          <p:nvPr/>
        </p:nvSpPr>
        <p:spPr bwMode="auto">
          <a:xfrm>
            <a:off x="458755" y="3096304"/>
            <a:ext cx="978408" cy="484632"/>
          </a:xfrm>
          <a:prstGeom prst="notchedRightArrow">
            <a:avLst/>
          </a:prstGeom>
          <a:solidFill>
            <a:srgbClr val="C000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10" name="Rectangle 2"/>
          <p:cNvSpPr>
            <a:spLocks noGrp="1" noChangeArrowheads="1"/>
          </p:cNvSpPr>
          <p:nvPr>
            <p:ph type="title"/>
          </p:nvPr>
        </p:nvSpPr>
        <p:spPr>
          <a:xfrm>
            <a:off x="2743201" y="228600"/>
            <a:ext cx="6856491" cy="838200"/>
          </a:xfrm>
        </p:spPr>
        <p:txBody>
          <a:bodyPr/>
          <a:lstStyle/>
          <a:p>
            <a:r>
              <a:rPr lang="en-US" sz="4800" dirty="0">
                <a:solidFill>
                  <a:srgbClr val="FFFF00"/>
                </a:solidFill>
                <a:latin typeface="Arial" panose="020B0604020202020204" pitchFamily="34" charset="0"/>
                <a:cs typeface="Arial" panose="020B0604020202020204" pitchFamily="34" charset="0"/>
              </a:rPr>
              <a:t>HOẠT ĐỘNG </a:t>
            </a:r>
          </a:p>
        </p:txBody>
      </p:sp>
    </p:spTree>
    <p:extLst>
      <p:ext uri="{BB962C8B-B14F-4D97-AF65-F5344CB8AC3E}">
        <p14:creationId xmlns:p14="http://schemas.microsoft.com/office/powerpoint/2010/main" val="917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7946266" y="1066800"/>
            <a:ext cx="4061140" cy="619272"/>
          </a:xfrm>
          <a:prstGeom prst="rect">
            <a:avLst/>
          </a:prstGeom>
          <a:solidFill>
            <a:srgbClr val="C00000"/>
          </a:solidFill>
        </p:spPr>
        <p:txBody>
          <a:bodyPr wrap="square" anchor="b">
            <a:spAutoFit/>
          </a:bodyPr>
          <a:lstStyle/>
          <a:p>
            <a:pPr indent="180340" algn="ctr">
              <a:lnSpc>
                <a:spcPct val="107000"/>
              </a:lnSpc>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TÌM HIỂU ĐÁ VÔI</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bwMode="auto">
          <a:xfrm>
            <a:off x="2854858" y="2218100"/>
            <a:ext cx="8753299" cy="588475"/>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14350" indent="-514350" algn="just" fontAlgn="base">
              <a:lnSpc>
                <a:spcPct val="120000"/>
              </a:lnSpc>
              <a:spcBef>
                <a:spcPct val="0"/>
              </a:spcBef>
              <a:spcAft>
                <a:spcPct val="0"/>
              </a:spcAft>
              <a:buFont typeface="+mj-lt"/>
              <a:buAutoNum type="arabicPeriod"/>
            </a:pPr>
            <a:r>
              <a:rPr lang="vi-VN" sz="2800" b="1" dirty="0">
                <a:solidFill>
                  <a:schemeClr val="bg1"/>
                </a:solidFill>
                <a:latin typeface="Arial" panose="020B0604020202020204" pitchFamily="34" charset="0"/>
                <a:cs typeface="Arial" panose="020B0604020202020204" pitchFamily="34" charset="0"/>
              </a:rPr>
              <a:t>Hãy nêu một số tính chất và ứng dụng đá vôi</a:t>
            </a:r>
          </a:p>
        </p:txBody>
      </p:sp>
      <mc:AlternateContent xmlns:mc="http://schemas.openxmlformats.org/markup-compatibility/2006" xmlns:a14="http://schemas.microsoft.com/office/drawing/2010/main">
        <mc:Choice Requires="a14">
          <p:sp>
            <p:nvSpPr>
              <p:cNvPr id="9" name="Rectangle 8"/>
              <p:cNvSpPr/>
              <p:nvPr/>
            </p:nvSpPr>
            <p:spPr bwMode="auto">
              <a:xfrm>
                <a:off x="1747319" y="2218100"/>
                <a:ext cx="1004934" cy="1267485"/>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sz="8000" b="1" i="1">
                          <a:solidFill>
                            <a:srgbClr val="FFFF00"/>
                          </a:solidFill>
                          <a:latin typeface="Cambria Math" panose="02040503050406030204" pitchFamily="18" charset="0"/>
                          <a:ea typeface="Cambria Math" panose="02040503050406030204" pitchFamily="18" charset="0"/>
                        </a:rPr>
                        <m:t>√</m:t>
                      </m:r>
                    </m:oMath>
                  </m:oMathPara>
                </a14:m>
                <a:endParaRPr lang="en-US" sz="11500" b="1" dirty="0">
                  <a:solidFill>
                    <a:srgbClr val="FFFF00"/>
                  </a:solidFill>
                  <a:latin typeface="#9Slide07 IcielBaliho Script" pitchFamily="2" charset="0"/>
                </a:endParaRPr>
              </a:p>
            </p:txBody>
          </p:sp>
        </mc:Choice>
        <mc:Fallback xmlns="">
          <p:sp>
            <p:nvSpPr>
              <p:cNvPr id="9" name="Rectangle 8"/>
              <p:cNvSpPr>
                <a:spLocks noRot="1" noChangeAspect="1" noMove="1" noResize="1" noEditPoints="1" noAdjustHandles="1" noChangeArrowheads="1" noChangeShapeType="1" noTextEdit="1"/>
              </p:cNvSpPr>
              <p:nvPr/>
            </p:nvSpPr>
            <p:spPr bwMode="auto">
              <a:xfrm>
                <a:off x="223319" y="2218099"/>
                <a:ext cx="1004934" cy="1267485"/>
              </a:xfrm>
              <a:prstGeom prst="rect">
                <a:avLst/>
              </a:prstGeom>
              <a:blipFill rotWithShape="0">
                <a:blip r:embed="rId2"/>
                <a:stretch>
                  <a:fillRect/>
                </a:stretch>
              </a:blipFill>
              <a:ln w="57150" cap="flat" cmpd="sng" algn="ctr">
                <a:solidFill>
                  <a:schemeClr val="bg1"/>
                </a:solidFill>
                <a:prstDash val="solid"/>
                <a:round/>
                <a:headEnd type="none" w="med" len="med"/>
                <a:tailEnd type="none" w="med" len="med"/>
              </a:ln>
              <a:effectLst/>
            </p:spPr>
            <p:txBody>
              <a:bodyPr/>
              <a:lstStyle/>
              <a:p>
                <a:r>
                  <a:rPr lang="en-US">
                    <a:noFill/>
                  </a:rPr>
                  <a:t> </a:t>
                </a:r>
              </a:p>
            </p:txBody>
          </p:sp>
        </mc:Fallback>
      </mc:AlternateContent>
      <p:sp>
        <p:nvSpPr>
          <p:cNvPr id="7" name="Rectangle 6"/>
          <p:cNvSpPr/>
          <p:nvPr/>
        </p:nvSpPr>
        <p:spPr>
          <a:xfrm>
            <a:off x="1588776" y="3485585"/>
            <a:ext cx="10272666" cy="2862322"/>
          </a:xfrm>
          <a:prstGeom prst="rect">
            <a:avLst/>
          </a:prstGeom>
        </p:spPr>
        <p:txBody>
          <a:bodyPr wrap="square">
            <a:spAutoFit/>
          </a:bodyPr>
          <a:lstStyle/>
          <a:p>
            <a:pPr marL="800100" indent="-342900" algn="just">
              <a:lnSpc>
                <a:spcPct val="150000"/>
              </a:lnSpc>
              <a:buFont typeface="Wingdings" panose="05000000000000000000" pitchFamily="2" charset="2"/>
              <a:buChar char="v"/>
            </a:pPr>
            <a:r>
              <a:rPr lang="vi-VN" sz="2400" u="sng" dirty="0">
                <a:solidFill>
                  <a:schemeClr val="bg1"/>
                </a:solidFill>
                <a:latin typeface="Arial" panose="020B0604020202020204" pitchFamily="34" charset="0"/>
                <a:ea typeface="Calibri" panose="020F0502020204030204" pitchFamily="34" charset="0"/>
                <a:cs typeface="Arial" panose="020B0604020202020204" pitchFamily="34" charset="0"/>
              </a:rPr>
              <a:t>Tính chất của đá vôi</a:t>
            </a:r>
            <a:r>
              <a:rPr lang="vi-VN" sz="2400" dirty="0">
                <a:solidFill>
                  <a:schemeClr val="bg1"/>
                </a:solidFill>
                <a:latin typeface="Arial" panose="020B0604020202020204" pitchFamily="34" charset="0"/>
                <a:ea typeface="Calibri" panose="020F0502020204030204" pitchFamily="34" charset="0"/>
                <a:cs typeface="Arial" panose="020B0604020202020204" pitchFamily="34" charset="0"/>
              </a:rPr>
              <a:t>: dễ để lại </a:t>
            </a:r>
            <a:r>
              <a:rPr lang="vi-VN" sz="2400" dirty="0">
                <a:solidFill>
                  <a:srgbClr val="FFFF00"/>
                </a:solidFill>
                <a:latin typeface="Arial" panose="020B0604020202020204" pitchFamily="34" charset="0"/>
                <a:ea typeface="Calibri" panose="020F0502020204030204" pitchFamily="34" charset="0"/>
                <a:cs typeface="Arial" panose="020B0604020202020204" pitchFamily="34" charset="0"/>
              </a:rPr>
              <a:t>vết trầy xước </a:t>
            </a:r>
            <a:r>
              <a:rPr lang="vi-VN" sz="2400" dirty="0">
                <a:solidFill>
                  <a:schemeClr val="bg1"/>
                </a:solidFill>
                <a:latin typeface="Arial" panose="020B0604020202020204" pitchFamily="34" charset="0"/>
                <a:ea typeface="Calibri" panose="020F0502020204030204" pitchFamily="34" charset="0"/>
                <a:cs typeface="Arial" panose="020B0604020202020204" pitchFamily="34" charset="0"/>
              </a:rPr>
              <a:t>khi cọ sát, bị </a:t>
            </a:r>
            <a:r>
              <a:rPr lang="vi-VN" sz="2400" dirty="0">
                <a:solidFill>
                  <a:srgbClr val="FFFF00"/>
                </a:solidFill>
                <a:latin typeface="Arial" panose="020B0604020202020204" pitchFamily="34" charset="0"/>
                <a:ea typeface="Calibri" panose="020F0502020204030204" pitchFamily="34" charset="0"/>
                <a:cs typeface="Arial" panose="020B0604020202020204" pitchFamily="34" charset="0"/>
              </a:rPr>
              <a:t>sủi bọt </a:t>
            </a:r>
            <a:r>
              <a:rPr lang="vi-VN" sz="2400" dirty="0">
                <a:solidFill>
                  <a:schemeClr val="bg1"/>
                </a:solidFill>
                <a:latin typeface="Arial" panose="020B0604020202020204" pitchFamily="34" charset="0"/>
                <a:ea typeface="Calibri" panose="020F0502020204030204" pitchFamily="34" charset="0"/>
                <a:cs typeface="Arial" panose="020B0604020202020204" pitchFamily="34" charset="0"/>
              </a:rPr>
              <a:t>khi nhỏ acid vào.</a:t>
            </a:r>
            <a:endParaRPr lang="vi-VN"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indent="-342900" algn="just">
              <a:lnSpc>
                <a:spcPct val="150000"/>
              </a:lnSpc>
              <a:buFont typeface="Wingdings" panose="05000000000000000000" pitchFamily="2" charset="2"/>
              <a:buChar char="v"/>
            </a:pPr>
            <a:r>
              <a:rPr lang="vi-VN" sz="2400" u="sng" dirty="0">
                <a:solidFill>
                  <a:schemeClr val="bg1"/>
                </a:solidFill>
                <a:latin typeface="Arial" panose="020B0604020202020204" pitchFamily="34" charset="0"/>
                <a:ea typeface="Calibri" panose="020F0502020204030204" pitchFamily="34" charset="0"/>
                <a:cs typeface="Arial" panose="020B0604020202020204" pitchFamily="34" charset="0"/>
              </a:rPr>
              <a:t>Một số ứng dụng của đá vôi</a:t>
            </a:r>
            <a:r>
              <a:rPr lang="vi-VN"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sz="2400" dirty="0">
                <a:solidFill>
                  <a:srgbClr val="FFFF00"/>
                </a:solidFill>
                <a:latin typeface="Arial" panose="020B0604020202020204" pitchFamily="34" charset="0"/>
                <a:ea typeface="Calibri" panose="020F0502020204030204" pitchFamily="34" charset="0"/>
                <a:cs typeface="Arial" panose="020B0604020202020204" pitchFamily="34" charset="0"/>
              </a:rPr>
              <a:t>Sản xuất vôi sống </a:t>
            </a:r>
            <a:r>
              <a:rPr lang="vi-VN" sz="2400" dirty="0">
                <a:solidFill>
                  <a:schemeClr val="bg1"/>
                </a:solidFill>
                <a:latin typeface="Arial" panose="020B0604020202020204" pitchFamily="34" charset="0"/>
                <a:ea typeface="Calibri" panose="020F0502020204030204" pitchFamily="34" charset="0"/>
                <a:cs typeface="Arial" panose="020B0604020202020204" pitchFamily="34" charset="0"/>
              </a:rPr>
              <a:t>(làm nguyên liệu xây dựng, làm phân bón ruộng, làm đường, chế biến thành chất độn trong sản xuất cao su,…)</a:t>
            </a:r>
            <a:endParaRPr lang="vi-VN"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2"/>
          <p:cNvSpPr>
            <a:spLocks noGrp="1" noChangeArrowheads="1"/>
          </p:cNvSpPr>
          <p:nvPr>
            <p:ph type="title"/>
          </p:nvPr>
        </p:nvSpPr>
        <p:spPr>
          <a:xfrm>
            <a:off x="1970469" y="306049"/>
            <a:ext cx="6856491" cy="838200"/>
          </a:xfrm>
        </p:spPr>
        <p:txBody>
          <a:bodyPr/>
          <a:lstStyle/>
          <a:p>
            <a:r>
              <a:rPr lang="en-US" sz="4800" dirty="0">
                <a:solidFill>
                  <a:srgbClr val="FFFF00"/>
                </a:solidFill>
                <a:latin typeface="Arial" panose="020B0604020202020204" pitchFamily="34" charset="0"/>
                <a:cs typeface="Arial" panose="020B0604020202020204" pitchFamily="34" charset="0"/>
              </a:rPr>
              <a:t>HOẠT ĐỘNG </a:t>
            </a:r>
          </a:p>
        </p:txBody>
      </p:sp>
    </p:spTree>
    <p:extLst>
      <p:ext uri="{BB962C8B-B14F-4D97-AF65-F5344CB8AC3E}">
        <p14:creationId xmlns:p14="http://schemas.microsoft.com/office/powerpoint/2010/main" val="41205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47" y="418204"/>
            <a:ext cx="9342635" cy="502766"/>
          </a:xfrm>
          <a:prstGeom prst="rect">
            <a:avLst/>
          </a:prstGeom>
          <a:noFill/>
        </p:spPr>
        <p:txBody>
          <a:bodyPr wrap="square" rtlCol="0">
            <a:spAutoFit/>
          </a:bodyPr>
          <a:lstStyle/>
          <a:p>
            <a:pPr>
              <a:buClr>
                <a:srgbClr val="000000"/>
              </a:buClr>
              <a:buFont typeface="Arial"/>
              <a:buNone/>
            </a:pP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BÀI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13: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MỘT SỐ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 (</a:t>
            </a:r>
            <a:r>
              <a:rPr lang="en-US" sz="2667" b="1" kern="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Tiết</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1)</a:t>
            </a:r>
          </a:p>
        </p:txBody>
      </p:sp>
      <p:sp>
        <p:nvSpPr>
          <p:cNvPr id="3" name="TextBox 2"/>
          <p:cNvSpPr txBox="1"/>
          <p:nvPr/>
        </p:nvSpPr>
        <p:spPr>
          <a:xfrm>
            <a:off x="481921" y="1060796"/>
            <a:ext cx="11495431" cy="502766"/>
          </a:xfrm>
          <a:prstGeom prst="rect">
            <a:avLst/>
          </a:prstGeom>
          <a:noFill/>
        </p:spPr>
        <p:txBody>
          <a:bodyPr wrap="square" rtlCol="0">
            <a:spAutoFit/>
          </a:bodyPr>
          <a:lstStyle/>
          <a:p>
            <a:pPr>
              <a:buClr>
                <a:srgbClr val="000000"/>
              </a:buClr>
            </a:pP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I.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Các</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loại</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a:t>
            </a:r>
            <a:endPar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61559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743201" y="228600"/>
            <a:ext cx="6856491" cy="838200"/>
          </a:xfrm>
        </p:spPr>
        <p:txBody>
          <a:bodyPr/>
          <a:lstStyle/>
          <a:p>
            <a:r>
              <a:rPr lang="en-US" sz="4800" dirty="0">
                <a:solidFill>
                  <a:srgbClr val="FFFF00"/>
                </a:solidFill>
                <a:latin typeface="Arial" panose="020B0604020202020204" pitchFamily="34" charset="0"/>
                <a:cs typeface="Arial" panose="020B0604020202020204" pitchFamily="34" charset="0"/>
              </a:rPr>
              <a:t>HOẠT ĐỘNG </a:t>
            </a:r>
          </a:p>
        </p:txBody>
      </p:sp>
      <p:sp>
        <p:nvSpPr>
          <p:cNvPr id="8" name="Rectangle 7"/>
          <p:cNvSpPr/>
          <p:nvPr/>
        </p:nvSpPr>
        <p:spPr>
          <a:xfrm>
            <a:off x="8479103" y="228600"/>
            <a:ext cx="3232087" cy="1146211"/>
          </a:xfrm>
          <a:prstGeom prst="rect">
            <a:avLst/>
          </a:prstGeom>
          <a:solidFill>
            <a:srgbClr val="C00000"/>
          </a:solidFill>
        </p:spPr>
        <p:txBody>
          <a:bodyPr wrap="square" anchor="b">
            <a:spAutoFit/>
          </a:bodyPr>
          <a:lstStyle/>
          <a:p>
            <a:pPr indent="180340" algn="ctr">
              <a:lnSpc>
                <a:spcPct val="107000"/>
              </a:lnSpc>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TÌM HIỂU ĐÁ VÔI</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bwMode="auto">
          <a:xfrm>
            <a:off x="2959675" y="1568899"/>
            <a:ext cx="7487216" cy="1095468"/>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lnSpc>
                <a:spcPct val="120000"/>
              </a:lnSpc>
              <a:spcBef>
                <a:spcPct val="0"/>
              </a:spcBef>
              <a:spcAft>
                <a:spcPct val="0"/>
              </a:spcAft>
            </a:pPr>
            <a:r>
              <a:rPr lang="en-US" sz="2800" b="1" dirty="0">
                <a:solidFill>
                  <a:schemeClr val="bg1"/>
                </a:solidFill>
                <a:latin typeface="Arial" panose="020B0604020202020204" pitchFamily="34" charset="0"/>
                <a:cs typeface="Arial" panose="020B0604020202020204" pitchFamily="34" charset="0"/>
              </a:rPr>
              <a:t>2. </a:t>
            </a:r>
            <a:r>
              <a:rPr lang="vi-VN" sz="2800" b="1" dirty="0">
                <a:solidFill>
                  <a:schemeClr val="bg1"/>
                </a:solidFill>
                <a:latin typeface="Arial" panose="020B0604020202020204" pitchFamily="34" charset="0"/>
                <a:cs typeface="Arial" panose="020B0604020202020204" pitchFamily="34" charset="0"/>
              </a:rPr>
              <a:t>Hãy tìm hiểu và cho biết tác hại của việc khai thác đá vôi đối với môi trường</a:t>
            </a:r>
          </a:p>
        </p:txBody>
      </p:sp>
      <p:sp>
        <p:nvSpPr>
          <p:cNvPr id="7" name="Rectangle 6"/>
          <p:cNvSpPr/>
          <p:nvPr/>
        </p:nvSpPr>
        <p:spPr>
          <a:xfrm>
            <a:off x="1836769" y="3166466"/>
            <a:ext cx="8981483" cy="1421928"/>
          </a:xfrm>
          <a:prstGeom prst="rect">
            <a:avLst/>
          </a:prstGeom>
        </p:spPr>
        <p:txBody>
          <a:bodyPr wrap="square">
            <a:spAutoFit/>
          </a:bodyPr>
          <a:lstStyle/>
          <a:p>
            <a:pPr marL="742950" indent="-285750" algn="just">
              <a:lnSpc>
                <a:spcPct val="120000"/>
              </a:lnSpc>
              <a:buFont typeface="Wingdings" panose="05000000000000000000" pitchFamily="2" charset="2"/>
              <a:buChar char="Ø"/>
              <a:tabLst>
                <a:tab pos="630555" algn="l"/>
              </a:tabLst>
            </a:pPr>
            <a:r>
              <a:rPr lang="vi-VN" sz="2400" dirty="0">
                <a:solidFill>
                  <a:srgbClr val="FFFF00"/>
                </a:solidFill>
                <a:latin typeface="Arial" panose="020B0604020202020204" pitchFamily="34" charset="0"/>
                <a:ea typeface="Calibri" panose="020F0502020204030204" pitchFamily="34" charset="0"/>
                <a:cs typeface="Arial" panose="020B0604020202020204" pitchFamily="34" charset="0"/>
              </a:rPr>
              <a:t>Khai thác đá vôi có thể gây tác hại đến môi trường do phá hủy nhiều núi đá vôi, gây ảnh hưởng cảnh quan và gây sụt lún, việc nung vôi xả khí thải làm ô nhiễm không khí.</a:t>
            </a:r>
            <a:endParaRPr lang="vi-VN"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bwMode="auto">
              <a:xfrm>
                <a:off x="1738267" y="1374811"/>
                <a:ext cx="1004934" cy="1267485"/>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sz="8000" b="1" i="1">
                          <a:solidFill>
                            <a:srgbClr val="FFFF00"/>
                          </a:solidFill>
                          <a:latin typeface="Cambria Math" panose="02040503050406030204" pitchFamily="18" charset="0"/>
                          <a:ea typeface="Cambria Math" panose="02040503050406030204" pitchFamily="18" charset="0"/>
                        </a:rPr>
                        <m:t>√</m:t>
                      </m:r>
                    </m:oMath>
                  </m:oMathPara>
                </a14:m>
                <a:endParaRPr lang="en-US" sz="11500" b="1" dirty="0">
                  <a:solidFill>
                    <a:srgbClr val="FFFF00"/>
                  </a:solidFill>
                  <a:latin typeface="#9Slide07 IcielBaliho Script" pitchFamily="2" charset="0"/>
                </a:endParaRPr>
              </a:p>
            </p:txBody>
          </p:sp>
        </mc:Choice>
        <mc:Fallback>
          <p:sp>
            <p:nvSpPr>
              <p:cNvPr id="10" name="Rectangle 9"/>
              <p:cNvSpPr>
                <a:spLocks noRot="1" noChangeAspect="1" noMove="1" noResize="1" noEditPoints="1" noAdjustHandles="1" noChangeArrowheads="1" noChangeShapeType="1" noTextEdit="1"/>
              </p:cNvSpPr>
              <p:nvPr/>
            </p:nvSpPr>
            <p:spPr bwMode="auto">
              <a:xfrm>
                <a:off x="1738267" y="1374811"/>
                <a:ext cx="1004934" cy="1267485"/>
              </a:xfrm>
              <a:prstGeom prst="rect">
                <a:avLst/>
              </a:prstGeom>
              <a:blipFill rotWithShape="0">
                <a:blip r:embed="rId2"/>
                <a:stretch>
                  <a:fillRect t="-2315"/>
                </a:stretch>
              </a:blipFill>
              <a:ln w="57150" cap="flat" cmpd="sng" algn="ctr">
                <a:solidFill>
                  <a:schemeClr val="bg1"/>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3279464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46"/>
          <p:cNvSpPr>
            <a:spLocks noGrp="1" noChangeArrowheads="1"/>
          </p:cNvSpPr>
          <p:nvPr>
            <p:ph type="title"/>
          </p:nvPr>
        </p:nvSpPr>
        <p:spPr>
          <a:xfrm>
            <a:off x="3244158" y="235390"/>
            <a:ext cx="7423842" cy="869133"/>
          </a:xfrm>
          <a:solidFill>
            <a:schemeClr val="bg2"/>
          </a:solidFill>
          <a:ln>
            <a:noFill/>
          </a:ln>
          <a:effectLst>
            <a:outerShdw blurRad="149987" dist="250190" dir="8460000" algn="ctr">
              <a:srgbClr val="000000">
                <a:alpha val="28000"/>
              </a:srgbClr>
            </a:outerShdw>
          </a:effectLst>
        </p:spPr>
        <p:txBody>
          <a:bodyPr/>
          <a:lstStyle/>
          <a:p>
            <a:pPr algn="ctr"/>
            <a:r>
              <a:rPr lang="en-US" sz="4000" dirty="0">
                <a:solidFill>
                  <a:schemeClr val="accent1">
                    <a:lumMod val="75000"/>
                  </a:schemeClr>
                </a:solidFill>
                <a:latin typeface="Arial" panose="020B0604020202020204" pitchFamily="34" charset="0"/>
                <a:ea typeface="+mn-ea"/>
                <a:cs typeface="Arial" panose="020B0604020202020204" pitchFamily="34" charset="0"/>
              </a:rPr>
              <a:t>HOẠT ĐỘNG </a:t>
            </a:r>
          </a:p>
        </p:txBody>
      </p:sp>
      <p:sp>
        <p:nvSpPr>
          <p:cNvPr id="4" name="Slide Number Placeholder 3"/>
          <p:cNvSpPr>
            <a:spLocks noGrp="1"/>
          </p:cNvSpPr>
          <p:nvPr>
            <p:ph type="sldNum" sz="quarter" idx="12"/>
          </p:nvPr>
        </p:nvSpPr>
        <p:spPr/>
        <p:txBody>
          <a:bodyPr/>
          <a:lstStyle/>
          <a:p>
            <a:fld id="{7900025E-12CC-4EAB-86F2-B8A4DD92C1F1}" type="slidenum">
              <a:rPr lang="en-US" smtClean="0">
                <a:solidFill>
                  <a:srgbClr val="1B4E63">
                    <a:lumMod val="75000"/>
                  </a:srgbClr>
                </a:solidFill>
              </a:rPr>
              <a:pPr/>
              <a:t>21</a:t>
            </a:fld>
            <a:endParaRPr lang="en-US" dirty="0">
              <a:solidFill>
                <a:srgbClr val="1B4E63">
                  <a:lumMod val="75000"/>
                </a:srgbClr>
              </a:solidFill>
            </a:endParaRPr>
          </a:p>
        </p:txBody>
      </p:sp>
      <p:sp>
        <p:nvSpPr>
          <p:cNvPr id="26" name="Rectangle 25"/>
          <p:cNvSpPr/>
          <p:nvPr/>
        </p:nvSpPr>
        <p:spPr>
          <a:xfrm>
            <a:off x="9271366" y="1339912"/>
            <a:ext cx="2322490" cy="584775"/>
          </a:xfrm>
          <a:prstGeom prst="rect">
            <a:avLst/>
          </a:prstGeom>
          <a:solidFill>
            <a:schemeClr val="accent6">
              <a:lumMod val="20000"/>
              <a:lumOff val="80000"/>
            </a:schemeClr>
          </a:solidFill>
        </p:spPr>
        <p:txBody>
          <a:bodyPr wrap="square">
            <a:spAutoFit/>
          </a:bodyPr>
          <a:lstStyle/>
          <a:p>
            <a:pPr algn="just">
              <a:buFont typeface="Wingdings" panose="05000000000000000000" pitchFamily="2" charset="2"/>
              <a:buNone/>
            </a:pPr>
            <a:r>
              <a:rPr lang="en-US" sz="32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200" dirty="0">
                <a:solidFill>
                  <a:srgbClr val="990000"/>
                </a:solidFill>
                <a:latin typeface="Arial" panose="020B0604020202020204" pitchFamily="34" charset="0"/>
                <a:cs typeface="Arial" panose="020B0604020202020204" pitchFamily="34" charset="0"/>
                <a:sym typeface="Wingdings" panose="05000000000000000000" pitchFamily="2" charset="2"/>
              </a:rPr>
              <a:t>ĐÁ VÔI</a:t>
            </a:r>
            <a:endParaRPr lang="vi-VN" sz="3200" dirty="0">
              <a:solidFill>
                <a:srgbClr val="990000"/>
              </a:solidFill>
              <a:latin typeface="Arial" panose="020B0604020202020204" pitchFamily="34" charset="0"/>
              <a:cs typeface="Arial" panose="020B0604020202020204" pitchFamily="34" charset="0"/>
              <a:sym typeface="Wingdings" panose="05000000000000000000" pitchFamily="2" charset="2"/>
            </a:endParaRPr>
          </a:p>
        </p:txBody>
      </p:sp>
      <p:grpSp>
        <p:nvGrpSpPr>
          <p:cNvPr id="30" name="Group 29"/>
          <p:cNvGrpSpPr/>
          <p:nvPr/>
        </p:nvGrpSpPr>
        <p:grpSpPr>
          <a:xfrm>
            <a:off x="1777498" y="2517437"/>
            <a:ext cx="1937442" cy="1910282"/>
            <a:chOff x="5350598" y="3947311"/>
            <a:chExt cx="1937442" cy="1910282"/>
          </a:xfrm>
        </p:grpSpPr>
        <p:sp>
          <p:nvSpPr>
            <p:cNvPr id="33" name="Flowchart: Connector 32"/>
            <p:cNvSpPr/>
            <p:nvPr/>
          </p:nvSpPr>
          <p:spPr>
            <a:xfrm>
              <a:off x="5350598" y="3947311"/>
              <a:ext cx="1937442" cy="1910282"/>
            </a:xfrm>
            <a:prstGeom prst="flowChartConnector">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Flowchart: Connector 33"/>
            <p:cNvSpPr/>
            <p:nvPr/>
          </p:nvSpPr>
          <p:spPr>
            <a:xfrm>
              <a:off x="5617674" y="4232493"/>
              <a:ext cx="1403288" cy="1376127"/>
            </a:xfrm>
            <a:prstGeom prst="flowChartConnector">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lowchart: Connector 34"/>
            <p:cNvSpPr/>
            <p:nvPr/>
          </p:nvSpPr>
          <p:spPr>
            <a:xfrm>
              <a:off x="6090718" y="4673852"/>
              <a:ext cx="457200" cy="457200"/>
            </a:xfrm>
            <a:prstGeom prst="flowChartConnector">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31" name="Flowchart: Punched Tape 30"/>
          <p:cNvSpPr/>
          <p:nvPr/>
        </p:nvSpPr>
        <p:spPr>
          <a:xfrm>
            <a:off x="1524000" y="1"/>
            <a:ext cx="1720158" cy="1339913"/>
          </a:xfrm>
          <a:prstGeom prst="flowChartPunchedTap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074" name="Picture 2" descr="Đá vôi: Tìm hiểu về nước nhiễm đá vôi để phòng tránh tác hạ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886" y="4754747"/>
            <a:ext cx="3442114" cy="203703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501692" y="1785117"/>
            <a:ext cx="6016095" cy="1458861"/>
          </a:xfrm>
          <a:prstGeom prst="rect">
            <a:avLst/>
          </a:prstGeom>
          <a:noFill/>
          <a:ln>
            <a:noFill/>
          </a:ln>
        </p:spPr>
        <p:txBody>
          <a:bodyPr wrap="square" rtlCol="0">
            <a:spAutoFit/>
          </a:bodyPr>
          <a:lstStyle/>
          <a:p>
            <a:pPr algn="just">
              <a:lnSpc>
                <a:spcPct val="120000"/>
              </a:lnSpc>
            </a:pPr>
            <a:r>
              <a:rPr lang="vi-VN" sz="2000" b="1" dirty="0">
                <a:solidFill>
                  <a:srgbClr val="1B4E63">
                    <a:lumMod val="75000"/>
                  </a:srgbClr>
                </a:solidFill>
                <a:latin typeface="Arial" panose="020B0604020202020204" pitchFamily="34" charset="0"/>
                <a:cs typeface="Arial" panose="020B0604020202020204" pitchFamily="34" charset="0"/>
              </a:rPr>
              <a:t>Đá vôi d</a:t>
            </a:r>
            <a:r>
              <a:rPr lang="en-US" sz="2000" b="1" dirty="0">
                <a:solidFill>
                  <a:srgbClr val="1B4E63">
                    <a:lumMod val="75000"/>
                  </a:srgbClr>
                </a:solidFill>
                <a:latin typeface="Arial" panose="020B0604020202020204" pitchFamily="34" charset="0"/>
                <a:cs typeface="Arial" panose="020B0604020202020204" pitchFamily="34" charset="0"/>
              </a:rPr>
              <a:t>ù</a:t>
            </a:r>
            <a:r>
              <a:rPr lang="vi-VN" sz="2000" b="1" dirty="0">
                <a:solidFill>
                  <a:srgbClr val="1B4E63">
                    <a:lumMod val="75000"/>
                  </a:srgbClr>
                </a:solidFill>
                <a:latin typeface="Arial" panose="020B0604020202020204" pitchFamily="34" charset="0"/>
                <a:cs typeface="Arial" panose="020B0604020202020204" pitchFamily="34" charset="0"/>
              </a:rPr>
              <a:t>ng để</a:t>
            </a:r>
          </a:p>
          <a:p>
            <a:pPr marL="285750" indent="-285750" algn="just">
              <a:lnSpc>
                <a:spcPct val="120000"/>
              </a:lnSpc>
              <a:buFont typeface="Arial" panose="020B0604020202020204" pitchFamily="34" charset="0"/>
              <a:buChar char="•"/>
            </a:pPr>
            <a:r>
              <a:rPr lang="vi-VN" dirty="0">
                <a:solidFill>
                  <a:srgbClr val="000000"/>
                </a:solidFill>
                <a:latin typeface="Arial" panose="020B0604020202020204" pitchFamily="34" charset="0"/>
                <a:cs typeface="Arial" panose="020B0604020202020204" pitchFamily="34" charset="0"/>
              </a:rPr>
              <a:t>Sản xuất vôi sống</a:t>
            </a:r>
          </a:p>
          <a:p>
            <a:pPr marL="285750" indent="-285750" algn="just">
              <a:lnSpc>
                <a:spcPct val="120000"/>
              </a:lnSpc>
              <a:buFont typeface="Arial" panose="020B0604020202020204" pitchFamily="34" charset="0"/>
              <a:buChar char="•"/>
            </a:pPr>
            <a:r>
              <a:rPr lang="vi-VN" dirty="0">
                <a:solidFill>
                  <a:srgbClr val="000000"/>
                </a:solidFill>
                <a:latin typeface="Arial" panose="020B0604020202020204" pitchFamily="34" charset="0"/>
                <a:cs typeface="Arial" panose="020B0604020202020204" pitchFamily="34" charset="0"/>
              </a:rPr>
              <a:t>Đập nhỏ làm đường, làm bê tông</a:t>
            </a:r>
            <a:r>
              <a:rPr lang="en-US" dirty="0">
                <a:solidFill>
                  <a:srgbClr val="000000"/>
                </a:solidFill>
                <a:latin typeface="Arial" panose="020B0604020202020204" pitchFamily="34" charset="0"/>
                <a:cs typeface="Arial" panose="020B0604020202020204" pitchFamily="34" charset="0"/>
              </a:rPr>
              <a:t>, </a:t>
            </a:r>
            <a:r>
              <a:rPr lang="vi-VN" dirty="0">
                <a:solidFill>
                  <a:srgbClr val="000000"/>
                </a:solidFill>
                <a:latin typeface="Arial" panose="020B0604020202020204" pitchFamily="34" charset="0"/>
                <a:cs typeface="Arial" panose="020B0604020202020204" pitchFamily="34" charset="0"/>
              </a:rPr>
              <a:t>vật liệu xây dựng</a:t>
            </a:r>
            <a:r>
              <a:rPr lang="en-US" dirty="0">
                <a:solidFill>
                  <a:srgbClr val="000000"/>
                </a:solidFill>
                <a:latin typeface="Arial" panose="020B0604020202020204" pitchFamily="34" charset="0"/>
                <a:cs typeface="Arial" panose="020B0604020202020204" pitchFamily="34" charset="0"/>
              </a:rPr>
              <a:t>,..</a:t>
            </a:r>
            <a:endParaRPr lang="vi-VN"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vi-VN" dirty="0">
                <a:solidFill>
                  <a:srgbClr val="000000"/>
                </a:solidFill>
                <a:latin typeface="Arial" panose="020B0604020202020204" pitchFamily="34" charset="0"/>
                <a:cs typeface="Arial" panose="020B0604020202020204" pitchFamily="34" charset="0"/>
              </a:rPr>
              <a:t>Chế biến thành chất độn</a:t>
            </a:r>
            <a:r>
              <a:rPr lang="en-US" dirty="0">
                <a:solidFill>
                  <a:srgbClr val="000000"/>
                </a:solidFill>
                <a:latin typeface="Arial" panose="020B0604020202020204" pitchFamily="34" charset="0"/>
                <a:cs typeface="Arial" panose="020B0604020202020204" pitchFamily="34" charset="0"/>
              </a:rPr>
              <a:t> </a:t>
            </a:r>
            <a:r>
              <a:rPr lang="vi-VN" dirty="0">
                <a:solidFill>
                  <a:srgbClr val="000000"/>
                </a:solidFill>
                <a:latin typeface="Arial" panose="020B0604020202020204" pitchFamily="34" charset="0"/>
                <a:cs typeface="Arial" panose="020B0604020202020204" pitchFamily="34" charset="0"/>
              </a:rPr>
              <a:t>sản xuất cao su, xà phòng</a:t>
            </a:r>
          </a:p>
        </p:txBody>
      </p:sp>
      <p:sp>
        <p:nvSpPr>
          <p:cNvPr id="43" name="Rectangle 42"/>
          <p:cNvSpPr/>
          <p:nvPr/>
        </p:nvSpPr>
        <p:spPr>
          <a:xfrm>
            <a:off x="4416516" y="3472578"/>
            <a:ext cx="6016095" cy="1754326"/>
          </a:xfrm>
          <a:prstGeom prst="rect">
            <a:avLst/>
          </a:prstGeom>
          <a:ln>
            <a:noFill/>
          </a:ln>
        </p:spPr>
        <p:txBody>
          <a:bodyPr wrap="square">
            <a:spAutoFit/>
          </a:bodyPr>
          <a:lstStyle/>
          <a:p>
            <a:pPr marL="285750" indent="-285750" algn="just">
              <a:lnSpc>
                <a:spcPct val="120000"/>
              </a:lnSpc>
              <a:buFont typeface="Arial" panose="020B0604020202020204" pitchFamily="34" charset="0"/>
              <a:buChar char="•"/>
            </a:pPr>
            <a:r>
              <a:rPr lang="vi-VN" dirty="0">
                <a:solidFill>
                  <a:srgbClr val="000000"/>
                </a:solidFill>
                <a:latin typeface="Arial" panose="020B0604020202020204" pitchFamily="34" charset="0"/>
                <a:cs typeface="Arial" panose="020B0604020202020204" pitchFamily="34" charset="0"/>
              </a:rPr>
              <a:t>Thành phần chủ yếu là </a:t>
            </a:r>
            <a:r>
              <a:rPr lang="vi-VN" dirty="0">
                <a:solidFill>
                  <a:srgbClr val="FF0000"/>
                </a:solidFill>
                <a:latin typeface="Arial" panose="020B0604020202020204" pitchFamily="34" charset="0"/>
                <a:cs typeface="Arial" panose="020B0604020202020204" pitchFamily="34" charset="0"/>
              </a:rPr>
              <a:t>calcium carbonate (CaCO</a:t>
            </a:r>
            <a:r>
              <a:rPr lang="vi-VN" baseline="-25000" dirty="0">
                <a:solidFill>
                  <a:srgbClr val="FF0000"/>
                </a:solidFill>
                <a:latin typeface="Arial" panose="020B0604020202020204" pitchFamily="34" charset="0"/>
                <a:cs typeface="Arial" panose="020B0604020202020204" pitchFamily="34" charset="0"/>
              </a:rPr>
              <a:t>3</a:t>
            </a:r>
            <a:r>
              <a:rPr lang="vi-VN" dirty="0">
                <a:solidFill>
                  <a:srgbClr val="FF0000"/>
                </a:solidFill>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r>
              <a:rPr lang="vi-VN" dirty="0">
                <a:solidFill>
                  <a:srgbClr val="000000"/>
                </a:solidFill>
                <a:latin typeface="Arial" panose="020B0604020202020204" pitchFamily="34" charset="0"/>
                <a:cs typeface="Arial" panose="020B0604020202020204" pitchFamily="34" charset="0"/>
              </a:rPr>
              <a:t>Thường lẫn tạp chất đất sét, cát,.. </a:t>
            </a:r>
            <a:endParaRPr lang="en-US"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vi-VN" dirty="0">
                <a:solidFill>
                  <a:srgbClr val="000000"/>
                </a:solidFill>
                <a:latin typeface="Arial" panose="020B0604020202020204" pitchFamily="34" charset="0"/>
                <a:cs typeface="Arial" panose="020B0604020202020204" pitchFamily="34" charset="0"/>
              </a:rPr>
              <a:t>Màu sắc đa dạng: trắng, xám, xanh nhạt, vàng, hồng sẫm hay đen</a:t>
            </a:r>
            <a:endParaRPr lang="en-US"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vi-VN" dirty="0">
                <a:solidFill>
                  <a:srgbClr val="000000"/>
                </a:solidFill>
                <a:latin typeface="Arial" panose="020B0604020202020204" pitchFamily="34" charset="0"/>
                <a:cs typeface="Arial" panose="020B0604020202020204" pitchFamily="34" charset="0"/>
              </a:rPr>
              <a:t>Tan trong acid</a:t>
            </a:r>
          </a:p>
        </p:txBody>
      </p:sp>
      <p:sp>
        <p:nvSpPr>
          <p:cNvPr id="44" name="Rectangle 43"/>
          <p:cNvSpPr/>
          <p:nvPr/>
        </p:nvSpPr>
        <p:spPr>
          <a:xfrm>
            <a:off x="1777498" y="5406786"/>
            <a:ext cx="5448388" cy="1089529"/>
          </a:xfrm>
          <a:prstGeom prst="rect">
            <a:avLst/>
          </a:prstGeom>
        </p:spPr>
        <p:txBody>
          <a:bodyPr wrap="square">
            <a:spAutoFit/>
          </a:bodyPr>
          <a:lstStyle/>
          <a:p>
            <a:pPr algn="just">
              <a:lnSpc>
                <a:spcPct val="120000"/>
              </a:lnSpc>
            </a:pPr>
            <a:r>
              <a:rPr lang="en-US" i="1" dirty="0">
                <a:solidFill>
                  <a:srgbClr val="000000"/>
                </a:solidFill>
                <a:latin typeface="Arial" panose="020B0604020202020204" pitchFamily="34" charset="0"/>
                <a:cs typeface="Arial" panose="020B0604020202020204" pitchFamily="34" charset="0"/>
              </a:rPr>
              <a:t>	</a:t>
            </a:r>
            <a:r>
              <a:rPr lang="vi-VN" i="1" dirty="0">
                <a:solidFill>
                  <a:srgbClr val="000000"/>
                </a:solidFill>
                <a:latin typeface="Arial" panose="020B0604020202020204" pitchFamily="34" charset="0"/>
                <a:cs typeface="Arial" panose="020B0604020202020204" pitchFamily="34" charset="0"/>
              </a:rPr>
              <a:t>Nước ta có nhiều </a:t>
            </a:r>
            <a:r>
              <a:rPr lang="vi-VN" i="1" dirty="0">
                <a:solidFill>
                  <a:srgbClr val="FF0000"/>
                </a:solidFill>
                <a:latin typeface="Arial" panose="020B0604020202020204" pitchFamily="34" charset="0"/>
                <a:cs typeface="Arial" panose="020B0604020202020204" pitchFamily="34" charset="0"/>
              </a:rPr>
              <a:t>vùng núi đá vôi, tập trung các tỉnh phía Bắc &amp; Bắc Trung Bộ </a:t>
            </a:r>
            <a:r>
              <a:rPr lang="vi-VN" i="1" dirty="0">
                <a:solidFill>
                  <a:srgbClr val="000000"/>
                </a:solidFill>
                <a:latin typeface="Arial" panose="020B0604020202020204" pitchFamily="34" charset="0"/>
                <a:cs typeface="Arial" panose="020B0604020202020204" pitchFamily="34" charset="0"/>
              </a:rPr>
              <a:t>(Lạng Sơn, Cao Bằng, Sơn La, Hòa Bình,…</a:t>
            </a:r>
          </a:p>
        </p:txBody>
      </p:sp>
      <p:cxnSp>
        <p:nvCxnSpPr>
          <p:cNvPr id="46" name="Straight Arrow Connector 45"/>
          <p:cNvCxnSpPr/>
          <p:nvPr/>
        </p:nvCxnSpPr>
        <p:spPr>
          <a:xfrm flipV="1">
            <a:off x="2974818" y="2517438"/>
            <a:ext cx="1292382" cy="66032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70260" y="3143055"/>
            <a:ext cx="1217724" cy="8949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16515" y="1837854"/>
            <a:ext cx="0" cy="11407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16515" y="3603279"/>
            <a:ext cx="0" cy="146666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325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47" y="418204"/>
            <a:ext cx="9342635" cy="502766"/>
          </a:xfrm>
          <a:prstGeom prst="rect">
            <a:avLst/>
          </a:prstGeom>
          <a:noFill/>
        </p:spPr>
        <p:txBody>
          <a:bodyPr wrap="square" rtlCol="0">
            <a:spAutoFit/>
          </a:bodyPr>
          <a:lstStyle/>
          <a:p>
            <a:pPr>
              <a:buClr>
                <a:srgbClr val="000000"/>
              </a:buClr>
              <a:buFont typeface="Arial"/>
              <a:buNone/>
            </a:pP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BÀI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13: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MỘT SỐ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 (</a:t>
            </a:r>
            <a:r>
              <a:rPr lang="en-US" sz="2667" b="1" kern="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Tiết</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1)</a:t>
            </a:r>
          </a:p>
        </p:txBody>
      </p:sp>
      <p:sp>
        <p:nvSpPr>
          <p:cNvPr id="5" name="TextBox 4"/>
          <p:cNvSpPr txBox="1"/>
          <p:nvPr/>
        </p:nvSpPr>
        <p:spPr>
          <a:xfrm>
            <a:off x="430405" y="1049759"/>
            <a:ext cx="11495431" cy="3786229"/>
          </a:xfrm>
          <a:prstGeom prst="rect">
            <a:avLst/>
          </a:prstGeom>
          <a:noFill/>
        </p:spPr>
        <p:txBody>
          <a:bodyPr wrap="square" rtlCol="0">
            <a:spAutoFit/>
          </a:bodyPr>
          <a:lstStyle/>
          <a:p>
            <a:pPr>
              <a:buClr>
                <a:srgbClr val="000000"/>
              </a:buClr>
            </a:pP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I.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Các</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loại</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a:t>
            </a:r>
            <a:endPar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buClr>
                <a:srgbClr val="000000"/>
              </a:buClr>
            </a:pP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Nguyên</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liệu</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có</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sẵn</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trong</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tự</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nhiên</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được</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sử</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dụng</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để</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tạo</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ra</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vật</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liệu</a:t>
            </a:r>
            <a:r>
              <a:rPr lang="en-US" sz="2667" kern="0" dirty="0">
                <a:solidFill>
                  <a:srgbClr val="FFFFFF"/>
                </a:solidFill>
                <a:latin typeface="Times New Roman" panose="02020603050405020304" pitchFamily="18" charset="0"/>
                <a:cs typeface="Times New Roman" panose="02020603050405020304" pitchFamily="18" charset="0"/>
                <a:sym typeface="Arial"/>
              </a:rPr>
              <a:t>.</a:t>
            </a:r>
          </a:p>
          <a:p>
            <a:pPr>
              <a:buClr>
                <a:srgbClr val="000000"/>
              </a:buClr>
            </a:pPr>
            <a:r>
              <a:rPr lang="en-US" sz="2667" kern="0" dirty="0" err="1">
                <a:solidFill>
                  <a:srgbClr val="FFFFFF"/>
                </a:solidFill>
                <a:latin typeface="Times New Roman" panose="02020603050405020304" pitchFamily="18" charset="0"/>
                <a:cs typeface="Times New Roman" panose="02020603050405020304" pitchFamily="18" charset="0"/>
                <a:sym typeface="Arial"/>
              </a:rPr>
              <a:t>Ví</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dụ</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Đá</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vôi</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là</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nguyên</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liệu</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tạo</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ra</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vôi</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sống</a:t>
            </a:r>
            <a:r>
              <a:rPr lang="en-US" sz="2667" kern="0" dirty="0">
                <a:solidFill>
                  <a:srgbClr val="FFFFFF"/>
                </a:solidFill>
                <a:latin typeface="Times New Roman" panose="02020603050405020304" pitchFamily="18" charset="0"/>
                <a:cs typeface="Times New Roman" panose="02020603050405020304" pitchFamily="18" charset="0"/>
                <a:sym typeface="Arial"/>
              </a:rPr>
              <a:t>. Vôi </a:t>
            </a:r>
            <a:r>
              <a:rPr lang="en-US" sz="2667" kern="0" dirty="0" err="1">
                <a:solidFill>
                  <a:srgbClr val="FFFFFF"/>
                </a:solidFill>
                <a:latin typeface="Times New Roman" panose="02020603050405020304" pitchFamily="18" charset="0"/>
                <a:cs typeface="Times New Roman" panose="02020603050405020304" pitchFamily="18" charset="0"/>
                <a:sym typeface="Arial"/>
              </a:rPr>
              <a:t>sống</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là</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vật</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liệu</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để</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sản</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xuất</a:t>
            </a:r>
            <a:r>
              <a:rPr lang="en-US" sz="2667" kern="0" dirty="0">
                <a:solidFill>
                  <a:srgbClr val="FFFFFF"/>
                </a:solidFill>
                <a:latin typeface="Times New Roman" panose="02020603050405020304" pitchFamily="18" charset="0"/>
                <a:cs typeface="Times New Roman" panose="02020603050405020304" pitchFamily="18" charset="0"/>
                <a:sym typeface="Arial"/>
              </a:rPr>
              <a:t> xi </a:t>
            </a:r>
            <a:r>
              <a:rPr lang="en-US" sz="2667" kern="0" dirty="0" err="1">
                <a:solidFill>
                  <a:srgbClr val="FFFFFF"/>
                </a:solidFill>
                <a:latin typeface="Times New Roman" panose="02020603050405020304" pitchFamily="18" charset="0"/>
                <a:cs typeface="Times New Roman" panose="02020603050405020304" pitchFamily="18" charset="0"/>
                <a:sym typeface="Arial"/>
              </a:rPr>
              <a:t>măng</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gốm</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thủy</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tinh</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endPar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buClr>
                <a:srgbClr val="000000"/>
              </a:buClr>
            </a:pP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II.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Đá</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vôi</a:t>
            </a:r>
            <a:endPar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buClr>
                <a:srgbClr val="000000"/>
              </a:buClr>
            </a:pP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Thành</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phần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chủ</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yếu</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là</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calcium carbonate (CaCO</a:t>
            </a:r>
            <a:r>
              <a:rPr lang="en-US" sz="2667" kern="0" baseline="-25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3</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tan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trong</a:t>
            </a:r>
            <a:r>
              <a:rPr lang="en-US" sz="2667" kern="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acid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và</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có</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hiện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tượng</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sủi</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bọt</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khí</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do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tạo</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khí</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carbon dioxide (CO</a:t>
            </a:r>
            <a:r>
              <a:rPr lang="en-US" sz="2667" kern="0" baseline="-25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2</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a:t>
            </a:r>
          </a:p>
          <a:p>
            <a:pPr>
              <a:buClr>
                <a:srgbClr val="000000"/>
              </a:buClr>
            </a:pP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Do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lẫn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tạp</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chất</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đất</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sét,bùn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cát</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nên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đá</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vôi</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có</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màu</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sắc</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đa</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dạng</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a:t>
            </a:r>
          </a:p>
          <a:p>
            <a:pPr>
              <a:buClr>
                <a:srgbClr val="000000"/>
              </a:buClr>
            </a:pP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Ứng</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dung: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sản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xuất</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vôi</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sống</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chế</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biến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chất</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độn</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làm</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kern="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đường</a:t>
            </a:r>
            <a:r>
              <a:rPr lang="en-US" sz="2667" kern="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endParaRPr lang="en-US" dirty="0">
              <a:sym typeface="Arial"/>
            </a:endParaRPr>
          </a:p>
        </p:txBody>
      </p:sp>
    </p:spTree>
    <p:extLst>
      <p:ext uri="{BB962C8B-B14F-4D97-AF65-F5344CB8AC3E}">
        <p14:creationId xmlns:p14="http://schemas.microsoft.com/office/powerpoint/2010/main" val="9588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47" y="418204"/>
            <a:ext cx="9342635" cy="502766"/>
          </a:xfrm>
          <a:prstGeom prst="rect">
            <a:avLst/>
          </a:prstGeom>
          <a:noFill/>
        </p:spPr>
        <p:txBody>
          <a:bodyPr wrap="square" rtlCol="0">
            <a:spAutoFit/>
          </a:bodyPr>
          <a:lstStyle/>
          <a:p>
            <a:pPr>
              <a:buClr>
                <a:srgbClr val="000000"/>
              </a:buClr>
              <a:buFont typeface="Arial"/>
              <a:buNone/>
            </a:pP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BÀI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13: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MỘT SỐ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 (</a:t>
            </a:r>
            <a:r>
              <a:rPr lang="en-US" sz="2667" b="1" kern="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Tiết</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2)</a:t>
            </a:r>
            <a:endPar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4" name="TextBox 3"/>
          <p:cNvSpPr txBox="1"/>
          <p:nvPr/>
        </p:nvSpPr>
        <p:spPr>
          <a:xfrm>
            <a:off x="456163" y="920970"/>
            <a:ext cx="11495431" cy="523220"/>
          </a:xfrm>
          <a:prstGeom prst="rect">
            <a:avLst/>
          </a:prstGeom>
          <a:noFill/>
        </p:spPr>
        <p:txBody>
          <a:bodyPr wrap="square" rtlCol="0">
            <a:spAutoFit/>
          </a:bodyPr>
          <a:lstStyle/>
          <a:p>
            <a:pPr>
              <a:buClr>
                <a:srgbClr val="000000"/>
              </a:buClr>
            </a:pPr>
            <a:r>
              <a:rPr lang="en-US" sz="2800"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III. </a:t>
            </a:r>
            <a:r>
              <a:rPr lang="en-US" sz="2800"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Quặng</a:t>
            </a:r>
            <a:endParaRPr lang="en-US" sz="2800"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655822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8523605" y="228600"/>
            <a:ext cx="3367889" cy="1146211"/>
          </a:xfrm>
          <a:prstGeom prst="rect">
            <a:avLst/>
          </a:prstGeom>
          <a:solidFill>
            <a:srgbClr val="C00000"/>
          </a:solidFill>
        </p:spPr>
        <p:txBody>
          <a:bodyPr wrap="square" anchor="b">
            <a:spAutoFit/>
          </a:bodyPr>
          <a:lstStyle/>
          <a:p>
            <a:pPr indent="180340" algn="ctr">
              <a:lnSpc>
                <a:spcPct val="107000"/>
              </a:lnSpc>
            </a:pP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TÌM HIỂU QUẶNG</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1266" name="Picture 2" descr="Thinking Wondering GIF by Dig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659" y="0"/>
            <a:ext cx="1919335" cy="1919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2676" y="1609192"/>
            <a:ext cx="8854501" cy="1482714"/>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ü"/>
            </a:pPr>
            <a:r>
              <a:rPr lang="en-US" sz="2400" dirty="0" smtClean="0">
                <a:solidFill>
                  <a:schemeClr val="bg1"/>
                </a:solidFill>
                <a:latin typeface="Arial" panose="020B0604020202020204" pitchFamily="34" charset="0"/>
                <a:cs typeface="Arial" panose="020B0604020202020204" pitchFamily="34" charset="0"/>
              </a:rPr>
              <a:t> Theo </a:t>
            </a:r>
            <a:r>
              <a:rPr lang="en-US" sz="2400" dirty="0" err="1" smtClean="0">
                <a:solidFill>
                  <a:schemeClr val="bg1"/>
                </a:solidFill>
                <a:latin typeface="Arial" panose="020B0604020202020204" pitchFamily="34" charset="0"/>
                <a:cs typeface="Arial" panose="020B0604020202020204" pitchFamily="34" charset="0"/>
              </a:rPr>
              <a:t>em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hiểu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quặng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gì</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Tìm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hiểu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về</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quặng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hematit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quặng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đồng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quặng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apatit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quặng</a:t>
            </a:r>
            <a:r>
              <a:rPr lang="en-US" sz="2400" dirty="0" smtClean="0">
                <a:solidFill>
                  <a:schemeClr val="bg1"/>
                </a:solidFill>
                <a:latin typeface="Arial" panose="020B0604020202020204" pitchFamily="34" charset="0"/>
                <a:cs typeface="Arial" panose="020B0604020202020204" pitchFamily="34" charset="0"/>
              </a:rPr>
              <a:t> bauxite,.... Cho </a:t>
            </a:r>
            <a:r>
              <a:rPr lang="en-US" sz="2400" dirty="0" err="1" smtClean="0">
                <a:solidFill>
                  <a:schemeClr val="bg1"/>
                </a:solidFill>
                <a:latin typeface="Arial" panose="020B0604020202020204" pitchFamily="34" charset="0"/>
                <a:cs typeface="Arial" panose="020B0604020202020204" pitchFamily="34" charset="0"/>
              </a:rPr>
              <a:t>biết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các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loại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quặng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trên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khoáng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chất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gì</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ứng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dụng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của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nó</a:t>
            </a:r>
            <a:r>
              <a:rPr lang="en-US" sz="2400" dirty="0" smtClean="0">
                <a:solidFill>
                  <a:schemeClr val="bg1"/>
                </a:solidFill>
                <a:latin typeface="Arial" panose="020B0604020202020204" pitchFamily="34" charset="0"/>
                <a:cs typeface="Arial" panose="020B0604020202020204" pitchFamily="34" charset="0"/>
              </a:rPr>
              <a:t>.</a:t>
            </a:r>
            <a:endParaRPr lang="vi-VN" sz="2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16838" y="3326287"/>
            <a:ext cx="10732902" cy="1002582"/>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ü"/>
            </a:pPr>
            <a:r>
              <a:rPr lang="en-US" sz="2400" dirty="0" err="1" smtClean="0">
                <a:solidFill>
                  <a:schemeClr val="bg1"/>
                </a:solidFill>
                <a:latin typeface="Arial" panose="020B0604020202020204" pitchFamily="34" charset="0"/>
                <a:cs typeface="Arial" panose="020B0604020202020204" pitchFamily="34" charset="0"/>
              </a:rPr>
              <a:t>Tìm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hiểu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và</a:t>
            </a:r>
            <a:r>
              <a:rPr lang="en-US" sz="2400" dirty="0" smtClean="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t</a:t>
            </a:r>
            <a:r>
              <a:rPr lang="vi-VN" sz="2400" dirty="0" smtClean="0">
                <a:solidFill>
                  <a:schemeClr val="bg1"/>
                </a:solidFill>
                <a:latin typeface="Arial" panose="020B0604020202020204" pitchFamily="34" charset="0"/>
                <a:cs typeface="Arial" panose="020B0604020202020204" pitchFamily="34" charset="0"/>
              </a:rPr>
              <a:t>rao </a:t>
            </a:r>
            <a:r>
              <a:rPr lang="vi-VN" sz="2400" dirty="0">
                <a:solidFill>
                  <a:schemeClr val="bg1"/>
                </a:solidFill>
                <a:latin typeface="Arial" panose="020B0604020202020204" pitchFamily="34" charset="0"/>
                <a:cs typeface="Arial" panose="020B0604020202020204" pitchFamily="34" charset="0"/>
              </a:rPr>
              <a:t>đổi với bạn về tác động đến môi trường trong các vùng có khai thác quặng mà em biết</a:t>
            </a:r>
          </a:p>
        </p:txBody>
      </p:sp>
      <p:sp>
        <p:nvSpPr>
          <p:cNvPr id="9" name="Rectangle 2"/>
          <p:cNvSpPr>
            <a:spLocks noGrp="1" noChangeArrowheads="1"/>
          </p:cNvSpPr>
          <p:nvPr>
            <p:ph type="title"/>
          </p:nvPr>
        </p:nvSpPr>
        <p:spPr>
          <a:xfrm>
            <a:off x="2743201" y="228600"/>
            <a:ext cx="6856491" cy="838200"/>
          </a:xfrm>
        </p:spPr>
        <p:txBody>
          <a:bodyPr/>
          <a:lstStyle/>
          <a:p>
            <a:r>
              <a:rPr lang="en-US" sz="4800" dirty="0">
                <a:solidFill>
                  <a:srgbClr val="FFFF00"/>
                </a:solidFill>
                <a:latin typeface="Arial" panose="020B0604020202020204" pitchFamily="34" charset="0"/>
                <a:cs typeface="Arial" panose="020B0604020202020204" pitchFamily="34" charset="0"/>
              </a:rPr>
              <a:t>HOẠT ĐỘNG </a:t>
            </a:r>
          </a:p>
        </p:txBody>
      </p:sp>
      <p:sp>
        <p:nvSpPr>
          <p:cNvPr id="7" name="Rounded Rectangle 6"/>
          <p:cNvSpPr/>
          <p:nvPr/>
        </p:nvSpPr>
        <p:spPr>
          <a:xfrm>
            <a:off x="516838" y="4701098"/>
            <a:ext cx="10594468" cy="1839279"/>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20000"/>
              </a:lnSpc>
              <a:buClr>
                <a:srgbClr val="000000"/>
              </a:buClr>
              <a:buFont typeface="Wingdings" panose="05000000000000000000" pitchFamily="2" charset="2"/>
              <a:buChar char="ü"/>
            </a:pPr>
            <a:r>
              <a:rPr lang="vi-VN" sz="2400" kern="0" dirty="0">
                <a:solidFill>
                  <a:srgbClr val="FF0000"/>
                </a:solidFill>
                <a:latin typeface="Arial" panose="020B0604020202020204" pitchFamily="34" charset="0"/>
                <a:cs typeface="Arial" panose="020B0604020202020204" pitchFamily="34" charset="0"/>
                <a:sym typeface="Arial"/>
              </a:rPr>
              <a:t>Việc khai thác các nhiên liệu khoáng sản tự phát có đảm bảo</a:t>
            </a:r>
            <a:r>
              <a:rPr lang="en-US" sz="2400" kern="0" dirty="0">
                <a:solidFill>
                  <a:srgbClr val="FF0000"/>
                </a:solidFill>
                <a:latin typeface="Arial" panose="020B0604020202020204" pitchFamily="34" charset="0"/>
                <a:cs typeface="Arial" panose="020B0604020202020204" pitchFamily="34" charset="0"/>
                <a:sym typeface="Arial"/>
              </a:rPr>
              <a:t> an </a:t>
            </a:r>
            <a:r>
              <a:rPr lang="vi-VN" sz="2400" kern="0" dirty="0">
                <a:solidFill>
                  <a:srgbClr val="FF0000"/>
                </a:solidFill>
                <a:latin typeface="Arial" panose="020B0604020202020204" pitchFamily="34" charset="0"/>
                <a:cs typeface="Arial" panose="020B0604020202020204" pitchFamily="34" charset="0"/>
                <a:sym typeface="Arial"/>
              </a:rPr>
              <a:t>toàn không? Giải thích</a:t>
            </a:r>
            <a:r>
              <a:rPr lang="en-US" sz="2400" kern="0" dirty="0">
                <a:solidFill>
                  <a:srgbClr val="FF0000"/>
                </a:solidFill>
                <a:latin typeface="Arial" panose="020B0604020202020204" pitchFamily="34" charset="0"/>
                <a:cs typeface="Arial" panose="020B0604020202020204" pitchFamily="34" charset="0"/>
                <a:sym typeface="Arial"/>
              </a:rPr>
              <a:t>?</a:t>
            </a:r>
          </a:p>
          <a:p>
            <a:pPr marL="342900" indent="-342900" algn="just">
              <a:lnSpc>
                <a:spcPct val="120000"/>
              </a:lnSpc>
              <a:buClr>
                <a:srgbClr val="000000"/>
              </a:buClr>
              <a:buFont typeface="Wingdings" panose="05000000000000000000" pitchFamily="2" charset="2"/>
              <a:buChar char="ü"/>
            </a:pPr>
            <a:r>
              <a:rPr lang="vi-VN" sz="2400" kern="0" dirty="0">
                <a:solidFill>
                  <a:srgbClr val="FF0000"/>
                </a:solidFill>
                <a:latin typeface="Arial" panose="020B0604020202020204" pitchFamily="34" charset="0"/>
                <a:cs typeface="Arial" panose="020B0604020202020204" pitchFamily="34" charset="0"/>
                <a:sym typeface="Arial"/>
              </a:rPr>
              <a:t>Sử dụng nguyên liệu như</a:t>
            </a:r>
            <a:r>
              <a:rPr lang="en-US" sz="2400" kern="0" dirty="0">
                <a:solidFill>
                  <a:srgbClr val="FF0000"/>
                </a:solidFill>
                <a:latin typeface="Arial" panose="020B0604020202020204" pitchFamily="34" charset="0"/>
                <a:cs typeface="Arial" panose="020B0604020202020204" pitchFamily="34" charset="0"/>
                <a:sym typeface="Arial"/>
              </a:rPr>
              <a:t> </a:t>
            </a:r>
            <a:r>
              <a:rPr lang="vi-VN" sz="2400" kern="0" dirty="0">
                <a:solidFill>
                  <a:srgbClr val="FF0000"/>
                </a:solidFill>
                <a:latin typeface="Arial" panose="020B0604020202020204" pitchFamily="34" charset="0"/>
                <a:cs typeface="Arial" panose="020B0604020202020204" pitchFamily="34" charset="0"/>
                <a:sym typeface="Arial"/>
              </a:rPr>
              <a:t>thế nào để đảm bảo </a:t>
            </a:r>
            <a:r>
              <a:rPr lang="en-US" sz="2400" kern="0" dirty="0">
                <a:solidFill>
                  <a:srgbClr val="FF0000"/>
                </a:solidFill>
                <a:latin typeface="Arial" panose="020B0604020202020204" pitchFamily="34" charset="0"/>
                <a:cs typeface="Arial" panose="020B0604020202020204" pitchFamily="34" charset="0"/>
                <a:sym typeface="Arial"/>
              </a:rPr>
              <a:t>an </a:t>
            </a:r>
            <a:r>
              <a:rPr lang="vi-VN" sz="2400" kern="0" dirty="0">
                <a:solidFill>
                  <a:srgbClr val="FF0000"/>
                </a:solidFill>
                <a:latin typeface="Arial" panose="020B0604020202020204" pitchFamily="34" charset="0"/>
                <a:cs typeface="Arial" panose="020B0604020202020204" pitchFamily="34" charset="0"/>
                <a:sym typeface="Arial"/>
              </a:rPr>
              <a:t>toàn, hiệu quả</a:t>
            </a:r>
            <a:r>
              <a:rPr lang="en-US" sz="2400" kern="0" dirty="0">
                <a:solidFill>
                  <a:srgbClr val="FF0000"/>
                </a:solidFill>
                <a:latin typeface="Arial" panose="020B0604020202020204" pitchFamily="34" charset="0"/>
                <a:cs typeface="Arial" panose="020B0604020202020204" pitchFamily="34" charset="0"/>
                <a:sym typeface="Arial"/>
              </a:rPr>
              <a:t>?</a:t>
            </a:r>
          </a:p>
        </p:txBody>
      </p:sp>
    </p:spTree>
    <p:extLst>
      <p:ext uri="{BB962C8B-B14F-4D97-AF65-F5344CB8AC3E}">
        <p14:creationId xmlns:p14="http://schemas.microsoft.com/office/powerpoint/2010/main" val="11347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516545" y="452671"/>
            <a:ext cx="10972800" cy="715963"/>
          </a:xfrm>
        </p:spPr>
        <p:txBody>
          <a:bodyPr/>
          <a:lstStyle/>
          <a:p>
            <a:pPr eaLnBrk="1" fontAlgn="auto" hangingPunct="1">
              <a:spcAft>
                <a:spcPts val="0"/>
              </a:spcAft>
              <a:defRPr/>
            </a:pPr>
            <a:r>
              <a:rPr lang="en-US" sz="4400" dirty="0">
                <a:latin typeface="Arial" panose="020B0604020202020204" pitchFamily="34" charset="0"/>
              </a:rPr>
              <a:t>QUẶNG</a:t>
            </a:r>
          </a:p>
        </p:txBody>
      </p:sp>
      <p:sp>
        <p:nvSpPr>
          <p:cNvPr id="2" name="TextBox 1"/>
          <p:cNvSpPr txBox="1"/>
          <p:nvPr/>
        </p:nvSpPr>
        <p:spPr>
          <a:xfrm>
            <a:off x="516545" y="1110223"/>
            <a:ext cx="6513968" cy="1292662"/>
          </a:xfrm>
          <a:prstGeom prst="rect">
            <a:avLst/>
          </a:prstGeom>
          <a:noFill/>
        </p:spPr>
        <p:txBody>
          <a:bodyPr wrap="square" rtlCol="0">
            <a:spAutoFit/>
          </a:bodyPr>
          <a:lstStyle/>
          <a:p>
            <a:pPr algn="just">
              <a:lnSpc>
                <a:spcPct val="130000"/>
              </a:lnSpc>
            </a:pPr>
            <a:r>
              <a:rPr lang="en-US" sz="2000" i="1" dirty="0">
                <a:solidFill>
                  <a:prstClr val="white"/>
                </a:solidFill>
                <a:latin typeface="Arial" panose="020B0604020202020204" pitchFamily="34" charset="0"/>
                <a:cs typeface="Arial" panose="020B0604020202020204" pitchFamily="34" charset="0"/>
              </a:rPr>
              <a:t>	</a:t>
            </a:r>
            <a:r>
              <a:rPr lang="vi-VN" sz="2000" i="1" dirty="0">
                <a:solidFill>
                  <a:prstClr val="white"/>
                </a:solidFill>
                <a:latin typeface="Arial" panose="020B0604020202020204" pitchFamily="34" charset="0"/>
                <a:cs typeface="Arial" panose="020B0604020202020204" pitchFamily="34" charset="0"/>
              </a:rPr>
              <a:t>Quặng là các loại đất, đá khoáng chất như kim loại, đá quý,….với hàm lượng lớn. Chúng ta khai thác từ các mỏ để sản xuát kim loại, phân bón đồ sứ,…</a:t>
            </a:r>
          </a:p>
        </p:txBody>
      </p:sp>
      <p:grpSp>
        <p:nvGrpSpPr>
          <p:cNvPr id="8" name="Group 7"/>
          <p:cNvGrpSpPr/>
          <p:nvPr/>
        </p:nvGrpSpPr>
        <p:grpSpPr>
          <a:xfrm>
            <a:off x="2008002" y="2397938"/>
            <a:ext cx="8202799" cy="2622107"/>
            <a:chOff x="538681" y="2787236"/>
            <a:chExt cx="8202799" cy="2622107"/>
          </a:xfrm>
        </p:grpSpPr>
        <p:pic>
          <p:nvPicPr>
            <p:cNvPr id="4098" name="Picture 2" descr="Tính ứng dụng của Quặng Hemat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81" y="2787236"/>
              <a:ext cx="2598219" cy="21212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ôxít Tây Nguyên, bán quặng lãi lớn, giá mà luyện được thành nhôm -  VNReview Tin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211" y="2787236"/>
              <a:ext cx="2828269" cy="21212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âng cao hiệu quả kinh tế xuất khẩu quặng apatit, tăng thu cho ngân sách -  Mekong Log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08" t="6409" r="5536"/>
            <a:stretch/>
          </p:blipFill>
          <p:spPr bwMode="auto">
            <a:xfrm>
              <a:off x="3208340" y="2787237"/>
              <a:ext cx="2623421" cy="2121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9604" y="5019692"/>
              <a:ext cx="1756372" cy="369332"/>
            </a:xfrm>
            <a:prstGeom prst="rect">
              <a:avLst/>
            </a:prstGeom>
            <a:noFill/>
          </p:spPr>
          <p:txBody>
            <a:bodyPr wrap="square" rtlCol="0">
              <a:spAutoFit/>
            </a:bodyPr>
            <a:lstStyle/>
            <a:p>
              <a:pPr algn="ctr"/>
              <a:r>
                <a:rPr lang="vi-VN" dirty="0">
                  <a:solidFill>
                    <a:srgbClr val="FFFF00"/>
                  </a:solidFill>
                  <a:latin typeface="Arial" panose="020B0604020202020204" pitchFamily="34" charset="0"/>
                  <a:cs typeface="Arial" panose="020B0604020202020204" pitchFamily="34" charset="0"/>
                </a:rPr>
                <a:t>Quặng hematit</a:t>
              </a:r>
            </a:p>
          </p:txBody>
        </p:sp>
        <p:sp>
          <p:nvSpPr>
            <p:cNvPr id="20" name="TextBox 19"/>
            <p:cNvSpPr txBox="1"/>
            <p:nvPr/>
          </p:nvSpPr>
          <p:spPr>
            <a:xfrm>
              <a:off x="3641864" y="5040011"/>
              <a:ext cx="1756372" cy="369332"/>
            </a:xfrm>
            <a:prstGeom prst="rect">
              <a:avLst/>
            </a:prstGeom>
            <a:noFill/>
          </p:spPr>
          <p:txBody>
            <a:bodyPr wrap="square" rtlCol="0">
              <a:spAutoFit/>
            </a:bodyPr>
            <a:lstStyle/>
            <a:p>
              <a:pPr algn="ctr"/>
              <a:r>
                <a:rPr lang="vi-VN" dirty="0">
                  <a:solidFill>
                    <a:srgbClr val="FFFF00"/>
                  </a:solidFill>
                  <a:latin typeface="Arial" panose="020B0604020202020204" pitchFamily="34" charset="0"/>
                  <a:cs typeface="Arial" panose="020B0604020202020204" pitchFamily="34" charset="0"/>
                </a:rPr>
                <a:t>Quặng apatit</a:t>
              </a:r>
            </a:p>
          </p:txBody>
        </p:sp>
        <p:sp>
          <p:nvSpPr>
            <p:cNvPr id="21" name="TextBox 20"/>
            <p:cNvSpPr txBox="1"/>
            <p:nvPr/>
          </p:nvSpPr>
          <p:spPr>
            <a:xfrm>
              <a:off x="6324124" y="5015063"/>
              <a:ext cx="1756372" cy="369332"/>
            </a:xfrm>
            <a:prstGeom prst="rect">
              <a:avLst/>
            </a:prstGeom>
            <a:noFill/>
          </p:spPr>
          <p:txBody>
            <a:bodyPr wrap="square" rtlCol="0">
              <a:spAutoFit/>
            </a:bodyPr>
            <a:lstStyle/>
            <a:p>
              <a:pPr algn="ctr"/>
              <a:r>
                <a:rPr lang="vi-VN" dirty="0">
                  <a:solidFill>
                    <a:srgbClr val="FFFF00"/>
                  </a:solidFill>
                  <a:latin typeface="Arial" panose="020B0604020202020204" pitchFamily="34" charset="0"/>
                  <a:cs typeface="Arial" panose="020B0604020202020204" pitchFamily="34" charset="0"/>
                </a:rPr>
                <a:t>Quặng </a:t>
              </a:r>
              <a:r>
                <a:rPr lang="en-US" dirty="0">
                  <a:solidFill>
                    <a:srgbClr val="FFFF00"/>
                  </a:solidFill>
                  <a:latin typeface="Arial" panose="020B0604020202020204" pitchFamily="34" charset="0"/>
                  <a:cs typeface="Arial" panose="020B0604020202020204" pitchFamily="34" charset="0"/>
                </a:rPr>
                <a:t>bauxite</a:t>
              </a:r>
              <a:endParaRPr lang="vi-VN" dirty="0">
                <a:solidFill>
                  <a:srgbClr val="FFFF00"/>
                </a:solidFill>
                <a:latin typeface="Arial" panose="020B0604020202020204" pitchFamily="34" charset="0"/>
                <a:cs typeface="Arial" panose="020B0604020202020204" pitchFamily="34" charset="0"/>
              </a:endParaRPr>
            </a:p>
          </p:txBody>
        </p:sp>
      </p:grpSp>
      <p:sp>
        <p:nvSpPr>
          <p:cNvPr id="12" name="Oval Callout 11"/>
          <p:cNvSpPr/>
          <p:nvPr/>
        </p:nvSpPr>
        <p:spPr>
          <a:xfrm>
            <a:off x="5724835" y="716082"/>
            <a:ext cx="5940519" cy="1901053"/>
          </a:xfrm>
          <a:prstGeom prst="wedgeEllipseCallout">
            <a:avLst>
              <a:gd name="adj1" fmla="val -37204"/>
              <a:gd name="adj2" fmla="val 66286"/>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20000"/>
              </a:lnSpc>
              <a:buFont typeface="Wingdings" panose="05000000000000000000" pitchFamily="2" charset="2"/>
              <a:buChar char="§"/>
            </a:pPr>
            <a:r>
              <a:rPr lang="vi-VN" dirty="0" smtClean="0">
                <a:solidFill>
                  <a:srgbClr val="FFFF00"/>
                </a:solidFill>
                <a:latin typeface="Arial" panose="020B0604020202020204" pitchFamily="34" charset="0"/>
                <a:ea typeface="Autocar Bold Condensed" panose="020B0500000000000000" pitchFamily="34" charset="0"/>
                <a:cs typeface="Arial" panose="020B0604020202020204" pitchFamily="34" charset="0"/>
              </a:rPr>
              <a:t>Quặng </a:t>
            </a:r>
            <a:r>
              <a:rPr lang="vi-VN" dirty="0">
                <a:solidFill>
                  <a:srgbClr val="FFFF00"/>
                </a:solidFill>
                <a:latin typeface="Arial" panose="020B0604020202020204" pitchFamily="34" charset="0"/>
                <a:ea typeface="Autocar Bold Condensed" panose="020B0500000000000000" pitchFamily="34" charset="0"/>
                <a:cs typeface="Arial" panose="020B0604020202020204" pitchFamily="34" charset="0"/>
              </a:rPr>
              <a:t>hematit </a:t>
            </a:r>
            <a:r>
              <a:rPr lang="vi-VN" dirty="0">
                <a:solidFill>
                  <a:schemeClr val="tx1"/>
                </a:solidFill>
                <a:latin typeface="Arial" panose="020B0604020202020204" pitchFamily="34" charset="0"/>
                <a:ea typeface="Autocar Bold Condensed" panose="020B0500000000000000" pitchFamily="34" charset="0"/>
                <a:cs typeface="Arial" panose="020B0604020202020204" pitchFamily="34" charset="0"/>
              </a:rPr>
              <a:t>dùng sản xuất sắt</a:t>
            </a:r>
          </a:p>
          <a:p>
            <a:pPr marL="285750" indent="-285750" algn="just">
              <a:lnSpc>
                <a:spcPct val="120000"/>
              </a:lnSpc>
              <a:buFont typeface="Wingdings" panose="05000000000000000000" pitchFamily="2" charset="2"/>
              <a:buChar char="§"/>
            </a:pPr>
            <a:r>
              <a:rPr lang="vi-VN" dirty="0">
                <a:solidFill>
                  <a:srgbClr val="FFFF00"/>
                </a:solidFill>
                <a:latin typeface="Arial" panose="020B0604020202020204" pitchFamily="34" charset="0"/>
                <a:ea typeface="Autocar Bold Condensed" panose="020B0500000000000000" pitchFamily="34" charset="0"/>
                <a:cs typeface="Arial" panose="020B0604020202020204" pitchFamily="34" charset="0"/>
              </a:rPr>
              <a:t>Quạng apatit </a:t>
            </a:r>
            <a:r>
              <a:rPr lang="vi-VN" dirty="0">
                <a:solidFill>
                  <a:schemeClr val="tx1"/>
                </a:solidFill>
                <a:latin typeface="Arial" panose="020B0604020202020204" pitchFamily="34" charset="0"/>
                <a:ea typeface="Autocar Bold Condensed" panose="020B0500000000000000" pitchFamily="34" charset="0"/>
                <a:cs typeface="Arial" panose="020B0604020202020204" pitchFamily="34" charset="0"/>
              </a:rPr>
              <a:t>dung để sản xuất phân bón nông nghiệp, giàu phân lân</a:t>
            </a:r>
          </a:p>
          <a:p>
            <a:pPr marL="285750" indent="-285750" algn="just">
              <a:lnSpc>
                <a:spcPct val="120000"/>
              </a:lnSpc>
              <a:buFont typeface="Wingdings" panose="05000000000000000000" pitchFamily="2" charset="2"/>
              <a:buChar char="§"/>
            </a:pPr>
            <a:r>
              <a:rPr lang="vi-VN" dirty="0">
                <a:solidFill>
                  <a:srgbClr val="FFFF00"/>
                </a:solidFill>
                <a:latin typeface="Arial" panose="020B0604020202020204" pitchFamily="34" charset="0"/>
                <a:ea typeface="Autocar Bold Condensed" panose="020B0500000000000000" pitchFamily="34" charset="0"/>
                <a:cs typeface="Arial" panose="020B0604020202020204" pitchFamily="34" charset="0"/>
              </a:rPr>
              <a:t>Quặng bauxite </a:t>
            </a:r>
            <a:r>
              <a:rPr lang="vi-VN" dirty="0">
                <a:solidFill>
                  <a:schemeClr val="tx1"/>
                </a:solidFill>
                <a:latin typeface="Arial" panose="020B0604020202020204" pitchFamily="34" charset="0"/>
                <a:ea typeface="Autocar Bold Condensed" panose="020B0500000000000000" pitchFamily="34" charset="0"/>
                <a:cs typeface="Arial" panose="020B0604020202020204" pitchFamily="34" charset="0"/>
              </a:rPr>
              <a:t>dung sản xuất </a:t>
            </a:r>
            <a:r>
              <a:rPr lang="vi-VN" dirty="0" smtClean="0">
                <a:solidFill>
                  <a:schemeClr val="tx1"/>
                </a:solidFill>
                <a:latin typeface="Arial" panose="020B0604020202020204" pitchFamily="34" charset="0"/>
                <a:ea typeface="Autocar Bold Condensed" panose="020B0500000000000000" pitchFamily="34" charset="0"/>
                <a:cs typeface="Arial" panose="020B0604020202020204" pitchFamily="34" charset="0"/>
              </a:rPr>
              <a:t>nhôm</a:t>
            </a:r>
            <a:endParaRPr lang="vi-VN" dirty="0">
              <a:solidFill>
                <a:schemeClr val="tx1"/>
              </a:solidFill>
              <a:latin typeface="Arial" panose="020B0604020202020204" pitchFamily="34" charset="0"/>
              <a:ea typeface="Autocar Bold Condensed" panose="020B0500000000000000" pitchFamily="34" charset="0"/>
              <a:cs typeface="Arial" panose="020B0604020202020204" pitchFamily="34" charset="0"/>
            </a:endParaRPr>
          </a:p>
        </p:txBody>
      </p:sp>
      <p:sp>
        <p:nvSpPr>
          <p:cNvPr id="13" name="TextBox 12"/>
          <p:cNvSpPr txBox="1"/>
          <p:nvPr/>
        </p:nvSpPr>
        <p:spPr>
          <a:xfrm>
            <a:off x="1083398" y="5017116"/>
            <a:ext cx="8055573" cy="1421928"/>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vi-VN" i="1" dirty="0">
                <a:solidFill>
                  <a:prstClr val="white"/>
                </a:solidFill>
                <a:latin typeface="Arial" panose="020B0604020202020204" pitchFamily="34" charset="0"/>
                <a:cs typeface="Arial" panose="020B0604020202020204" pitchFamily="34" charset="0"/>
              </a:rPr>
              <a:t>Thiên nhiên ban tặng cho ta các mỏ quặng như quặng sắt ở Thái Nguyên, quặng nhôm ở Tây Nguyên,…</a:t>
            </a:r>
          </a:p>
          <a:p>
            <a:pPr marL="285750" indent="-285750" algn="just">
              <a:lnSpc>
                <a:spcPct val="120000"/>
              </a:lnSpc>
              <a:buFont typeface="Arial" panose="020B0604020202020204" pitchFamily="34" charset="0"/>
              <a:buChar char="•"/>
            </a:pPr>
            <a:r>
              <a:rPr lang="vi-VN" i="1" dirty="0">
                <a:solidFill>
                  <a:prstClr val="white"/>
                </a:solidFill>
                <a:latin typeface="Arial" panose="020B0604020202020204" pitchFamily="34" charset="0"/>
                <a:cs typeface="Arial" panose="020B0604020202020204" pitchFamily="34" charset="0"/>
              </a:rPr>
              <a:t>Nguồn quặng tự nhiên ngày càng cạn kiệt, không thể tái tạo. Do đó cần khai thác sử dụng hợp lí</a:t>
            </a:r>
            <a:r>
              <a:rPr lang="en-US" i="1" dirty="0">
                <a:solidFill>
                  <a:prstClr val="white"/>
                </a:solidFill>
                <a:latin typeface="Arial" panose="020B0604020202020204" pitchFamily="34" charset="0"/>
                <a:cs typeface="Arial" panose="020B0604020202020204" pitchFamily="34" charset="0"/>
              </a:rPr>
              <a:t>.</a:t>
            </a:r>
            <a:endParaRPr lang="vi-VN" i="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5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764"/>
        <p:cNvGrpSpPr/>
        <p:nvPr/>
      </p:nvGrpSpPr>
      <p:grpSpPr>
        <a:xfrm>
          <a:off x="0" y="0"/>
          <a:ext cx="0" cy="0"/>
          <a:chOff x="0" y="0"/>
          <a:chExt cx="0" cy="0"/>
        </a:xfrm>
      </p:grpSpPr>
      <p:sp>
        <p:nvSpPr>
          <p:cNvPr id="2" name="Pentagon 1"/>
          <p:cNvSpPr/>
          <p:nvPr/>
        </p:nvSpPr>
        <p:spPr>
          <a:xfrm>
            <a:off x="1873607" y="265780"/>
            <a:ext cx="8593698" cy="812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2800" kern="0" dirty="0">
                <a:solidFill>
                  <a:srgbClr val="002060"/>
                </a:solidFill>
                <a:latin typeface="Arial" panose="020B0604020202020204" pitchFamily="34" charset="0"/>
                <a:cs typeface="Arial" panose="020B0604020202020204" pitchFamily="34" charset="0"/>
                <a:sym typeface="Arial"/>
              </a:rPr>
              <a:t>Sử dụng nguyên liệu an toàn, hiệu quả và đảm bảo sự phát triển bền vững</a:t>
            </a:r>
          </a:p>
        </p:txBody>
      </p:sp>
      <p:grpSp>
        <p:nvGrpSpPr>
          <p:cNvPr id="13" name="Group 12"/>
          <p:cNvGrpSpPr/>
          <p:nvPr/>
        </p:nvGrpSpPr>
        <p:grpSpPr>
          <a:xfrm>
            <a:off x="323602" y="1108175"/>
            <a:ext cx="7101738" cy="1005313"/>
            <a:chOff x="322761" y="1294410"/>
            <a:chExt cx="5820911" cy="392582"/>
          </a:xfrm>
        </p:grpSpPr>
        <p:sp>
          <p:nvSpPr>
            <p:cNvPr id="15" name="Pentagon 14"/>
            <p:cNvSpPr/>
            <p:nvPr/>
          </p:nvSpPr>
          <p:spPr>
            <a:xfrm>
              <a:off x="471482" y="1394169"/>
              <a:ext cx="5672190" cy="234326"/>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0000"/>
                </a:buClr>
                <a:buFont typeface="Arial"/>
                <a:buNone/>
              </a:pPr>
              <a:r>
                <a:rPr lang="en-US" sz="2000" kern="0" dirty="0" smtClean="0">
                  <a:solidFill>
                    <a:srgbClr val="0070C0"/>
                  </a:solidFill>
                  <a:latin typeface="Arial" panose="020B0604020202020204" pitchFamily="34" charset="0"/>
                  <a:cs typeface="Arial" panose="020B0604020202020204" pitchFamily="34" charset="0"/>
                  <a:sym typeface="Arial"/>
                </a:rPr>
                <a:t> </a:t>
              </a:r>
              <a:r>
                <a:rPr lang="vi-VN" sz="2000" kern="0" dirty="0" smtClean="0">
                  <a:solidFill>
                    <a:srgbClr val="0070C0"/>
                  </a:solidFill>
                  <a:latin typeface="Arial" panose="020B0604020202020204" pitchFamily="34" charset="0"/>
                  <a:cs typeface="Arial" panose="020B0604020202020204" pitchFamily="34" charset="0"/>
                  <a:sym typeface="Arial"/>
                </a:rPr>
                <a:t>Tìm </a:t>
              </a:r>
              <a:r>
                <a:rPr lang="vi-VN" sz="2000" kern="0" dirty="0">
                  <a:solidFill>
                    <a:srgbClr val="0070C0"/>
                  </a:solidFill>
                  <a:latin typeface="Arial" panose="020B0604020202020204" pitchFamily="34" charset="0"/>
                  <a:cs typeface="Arial" panose="020B0604020202020204" pitchFamily="34" charset="0"/>
                  <a:sym typeface="Arial"/>
                </a:rPr>
                <a:t>hiểu khai thác nguyên liệu khoáng sản</a:t>
              </a:r>
            </a:p>
          </p:txBody>
        </p:sp>
        <p:sp>
          <p:nvSpPr>
            <p:cNvPr id="16" name="Chevron 15"/>
            <p:cNvSpPr/>
            <p:nvPr/>
          </p:nvSpPr>
          <p:spPr>
            <a:xfrm>
              <a:off x="322761" y="1294410"/>
              <a:ext cx="285789" cy="392582"/>
            </a:xfrm>
            <a:prstGeom prst="chevron">
              <a:avLst/>
            </a:prstGeom>
          </p:spPr>
          <p:style>
            <a:lnRef idx="2">
              <a:schemeClr val="accent2"/>
            </a:lnRef>
            <a:fillRef idx="1">
              <a:schemeClr val="lt1"/>
            </a:fillRef>
            <a:effectRef idx="0">
              <a:schemeClr val="accent2"/>
            </a:effectRef>
            <a:fontRef idx="minor">
              <a:schemeClr val="dk1"/>
            </a:fontRef>
          </p:style>
          <p:txBody>
            <a:bodyPr rtlCol="0" anchor="ctr"/>
            <a:lstStyle/>
            <a:p>
              <a:pPr algn="ctr">
                <a:buClr>
                  <a:srgbClr val="000000"/>
                </a:buClr>
                <a:buFont typeface="Arial"/>
                <a:buNone/>
              </a:pPr>
              <a:endParaRPr lang="vi-VN" sz="2000" kern="0" dirty="0">
                <a:solidFill>
                  <a:srgbClr val="0070C0"/>
                </a:solidFill>
                <a:latin typeface="Arial" panose="020B0604020202020204" pitchFamily="34" charset="0"/>
                <a:cs typeface="Arial" panose="020B0604020202020204" pitchFamily="34" charset="0"/>
                <a:sym typeface="Arial"/>
              </a:endParaRPr>
            </a:p>
          </p:txBody>
        </p:sp>
      </p:grpSp>
      <p:pic>
        <p:nvPicPr>
          <p:cNvPr id="3" name="Picture 2"/>
          <p:cNvPicPr>
            <a:picLocks noChangeAspect="1"/>
          </p:cNvPicPr>
          <p:nvPr/>
        </p:nvPicPr>
        <p:blipFill>
          <a:blip r:embed="rId3"/>
          <a:stretch>
            <a:fillRect/>
          </a:stretch>
        </p:blipFill>
        <p:spPr>
          <a:xfrm>
            <a:off x="2468047" y="2040585"/>
            <a:ext cx="3596186" cy="1786451"/>
          </a:xfrm>
          <a:prstGeom prst="rect">
            <a:avLst/>
          </a:prstGeom>
        </p:spPr>
      </p:pic>
      <p:pic>
        <p:nvPicPr>
          <p:cNvPr id="4" name="Picture 3"/>
          <p:cNvPicPr>
            <a:picLocks noChangeAspect="1"/>
          </p:cNvPicPr>
          <p:nvPr/>
        </p:nvPicPr>
        <p:blipFill>
          <a:blip r:embed="rId4"/>
          <a:stretch>
            <a:fillRect/>
          </a:stretch>
        </p:blipFill>
        <p:spPr>
          <a:xfrm>
            <a:off x="6170456" y="2036208"/>
            <a:ext cx="3464346" cy="1766301"/>
          </a:xfrm>
          <a:prstGeom prst="rect">
            <a:avLst/>
          </a:prstGeom>
        </p:spPr>
      </p:pic>
      <p:sp>
        <p:nvSpPr>
          <p:cNvPr id="18" name="Rectangle 17"/>
          <p:cNvSpPr/>
          <p:nvPr/>
        </p:nvSpPr>
        <p:spPr>
          <a:xfrm>
            <a:off x="3153624" y="3953203"/>
            <a:ext cx="2319897" cy="3928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kern="0" dirty="0">
                <a:solidFill>
                  <a:sysClr val="windowText" lastClr="000000"/>
                </a:solidFill>
                <a:latin typeface="Arial" panose="020B0604020202020204" pitchFamily="34" charset="0"/>
                <a:ea typeface="Autocar Bold Condensed" panose="020B0500000000000000" pitchFamily="34" charset="0"/>
                <a:cs typeface="Arial" panose="020B0604020202020204" pitchFamily="34" charset="0"/>
                <a:sym typeface="Arial"/>
              </a:rPr>
              <a:t>Khai thác đá vôi</a:t>
            </a:r>
          </a:p>
        </p:txBody>
      </p:sp>
      <p:sp>
        <p:nvSpPr>
          <p:cNvPr id="19" name="Rectangle 18"/>
          <p:cNvSpPr/>
          <p:nvPr/>
        </p:nvSpPr>
        <p:spPr>
          <a:xfrm>
            <a:off x="6790113" y="3953203"/>
            <a:ext cx="2572828" cy="3928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kern="0" dirty="0">
                <a:solidFill>
                  <a:sysClr val="windowText" lastClr="000000"/>
                </a:solidFill>
                <a:latin typeface="Arial" panose="020B0604020202020204" pitchFamily="34" charset="0"/>
                <a:ea typeface="Autocar Bold Condensed" panose="020B0500000000000000" pitchFamily="34" charset="0"/>
                <a:cs typeface="Arial" panose="020B0604020202020204" pitchFamily="34" charset="0"/>
                <a:sym typeface="Arial"/>
              </a:rPr>
              <a:t>Khai thác than đá</a:t>
            </a:r>
          </a:p>
        </p:txBody>
      </p:sp>
      <p:sp>
        <p:nvSpPr>
          <p:cNvPr id="21" name="Rounded Rectangle 20"/>
          <p:cNvSpPr/>
          <p:nvPr/>
        </p:nvSpPr>
        <p:spPr>
          <a:xfrm>
            <a:off x="3965193" y="4553366"/>
            <a:ext cx="6629275" cy="1839279"/>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marL="285743" indent="-285743" algn="just">
              <a:lnSpc>
                <a:spcPct val="120000"/>
              </a:lnSpc>
              <a:buClr>
                <a:srgbClr val="000000"/>
              </a:buClr>
              <a:buFont typeface="Arial" panose="020B0604020202020204" pitchFamily="34" charset="0"/>
              <a:buChar char="•"/>
            </a:pPr>
            <a:r>
              <a:rPr lang="vi-VN" sz="2000" kern="0" dirty="0">
                <a:solidFill>
                  <a:srgbClr val="002060"/>
                </a:solidFill>
                <a:latin typeface="Arial" panose="020B0604020202020204" pitchFamily="34" charset="0"/>
                <a:cs typeface="Arial" panose="020B0604020202020204" pitchFamily="34" charset="0"/>
                <a:sym typeface="Arial"/>
              </a:rPr>
              <a:t>Việc khai thác các nhiên liệu khoáng sản tự phát có đảm bảo</a:t>
            </a:r>
            <a:r>
              <a:rPr lang="en-US" sz="2000" kern="0" dirty="0">
                <a:solidFill>
                  <a:srgbClr val="002060"/>
                </a:solidFill>
                <a:latin typeface="Arial" panose="020B0604020202020204" pitchFamily="34" charset="0"/>
                <a:cs typeface="Arial" panose="020B0604020202020204" pitchFamily="34" charset="0"/>
                <a:sym typeface="Arial"/>
              </a:rPr>
              <a:t> an </a:t>
            </a:r>
            <a:r>
              <a:rPr lang="vi-VN" sz="2000" kern="0" dirty="0">
                <a:solidFill>
                  <a:srgbClr val="002060"/>
                </a:solidFill>
                <a:latin typeface="Arial" panose="020B0604020202020204" pitchFamily="34" charset="0"/>
                <a:cs typeface="Arial" panose="020B0604020202020204" pitchFamily="34" charset="0"/>
                <a:sym typeface="Arial"/>
              </a:rPr>
              <a:t>toàn không? Giải thích</a:t>
            </a:r>
            <a:r>
              <a:rPr lang="en-US" sz="2000" kern="0" dirty="0">
                <a:solidFill>
                  <a:srgbClr val="002060"/>
                </a:solidFill>
                <a:latin typeface="Arial" panose="020B0604020202020204" pitchFamily="34" charset="0"/>
                <a:cs typeface="Arial" panose="020B0604020202020204" pitchFamily="34" charset="0"/>
                <a:sym typeface="Arial"/>
              </a:rPr>
              <a:t>?</a:t>
            </a:r>
          </a:p>
          <a:p>
            <a:pPr marL="285743" indent="-285743" algn="just">
              <a:lnSpc>
                <a:spcPct val="120000"/>
              </a:lnSpc>
              <a:buClr>
                <a:srgbClr val="000000"/>
              </a:buClr>
              <a:buFont typeface="Arial" panose="020B0604020202020204" pitchFamily="34" charset="0"/>
              <a:buChar char="•"/>
            </a:pPr>
            <a:r>
              <a:rPr lang="vi-VN" sz="2000" kern="0" dirty="0">
                <a:solidFill>
                  <a:srgbClr val="FF0000"/>
                </a:solidFill>
                <a:latin typeface="Arial" panose="020B0604020202020204" pitchFamily="34" charset="0"/>
                <a:cs typeface="Arial" panose="020B0604020202020204" pitchFamily="34" charset="0"/>
                <a:sym typeface="Arial"/>
              </a:rPr>
              <a:t>Sử dụng nguyên liệu như</a:t>
            </a:r>
            <a:r>
              <a:rPr lang="en-US" sz="2000" kern="0" dirty="0">
                <a:solidFill>
                  <a:srgbClr val="FF0000"/>
                </a:solidFill>
                <a:latin typeface="Arial" panose="020B0604020202020204" pitchFamily="34" charset="0"/>
                <a:cs typeface="Arial" panose="020B0604020202020204" pitchFamily="34" charset="0"/>
                <a:sym typeface="Arial"/>
              </a:rPr>
              <a:t> </a:t>
            </a:r>
            <a:r>
              <a:rPr lang="vi-VN" sz="2000" kern="0" dirty="0">
                <a:solidFill>
                  <a:srgbClr val="FF0000"/>
                </a:solidFill>
                <a:latin typeface="Arial" panose="020B0604020202020204" pitchFamily="34" charset="0"/>
                <a:cs typeface="Arial" panose="020B0604020202020204" pitchFamily="34" charset="0"/>
                <a:sym typeface="Arial"/>
              </a:rPr>
              <a:t>thế nào để đảm bảo </a:t>
            </a:r>
            <a:r>
              <a:rPr lang="en-US" sz="2000" kern="0" dirty="0">
                <a:solidFill>
                  <a:srgbClr val="FF0000"/>
                </a:solidFill>
                <a:latin typeface="Arial" panose="020B0604020202020204" pitchFamily="34" charset="0"/>
                <a:cs typeface="Arial" panose="020B0604020202020204" pitchFamily="34" charset="0"/>
                <a:sym typeface="Arial"/>
              </a:rPr>
              <a:t>an </a:t>
            </a:r>
            <a:r>
              <a:rPr lang="vi-VN" sz="2000" kern="0" dirty="0">
                <a:solidFill>
                  <a:srgbClr val="FF0000"/>
                </a:solidFill>
                <a:latin typeface="Arial" panose="020B0604020202020204" pitchFamily="34" charset="0"/>
                <a:cs typeface="Arial" panose="020B0604020202020204" pitchFamily="34" charset="0"/>
                <a:sym typeface="Arial"/>
              </a:rPr>
              <a:t>toàn, hiệu quả</a:t>
            </a:r>
            <a:r>
              <a:rPr lang="en-US" sz="2000" kern="0" dirty="0">
                <a:solidFill>
                  <a:srgbClr val="FF0000"/>
                </a:solidFill>
                <a:latin typeface="Arial" panose="020B0604020202020204" pitchFamily="34" charset="0"/>
                <a:cs typeface="Arial" panose="020B0604020202020204" pitchFamily="34" charset="0"/>
                <a:sym typeface="Arial"/>
              </a:rPr>
              <a:t>?</a:t>
            </a:r>
          </a:p>
        </p:txBody>
      </p:sp>
      <p:pic>
        <p:nvPicPr>
          <p:cNvPr id="13314" name="Picture 2" descr="Question GIF by aurorasenhor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11252" y="4346034"/>
            <a:ext cx="2253943" cy="2253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6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71" name="Google Shape;1771;p26"/>
          <p:cNvGrpSpPr/>
          <p:nvPr/>
        </p:nvGrpSpPr>
        <p:grpSpPr>
          <a:xfrm>
            <a:off x="10093290" y="5281115"/>
            <a:ext cx="194021" cy="191487"/>
            <a:chOff x="6232000" y="1435050"/>
            <a:chExt cx="488225" cy="481850"/>
          </a:xfrm>
        </p:grpSpPr>
        <p:sp>
          <p:nvSpPr>
            <p:cNvPr id="1772" name="Google Shape;1772;p26"/>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1773" name="Google Shape;1773;p26"/>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1774" name="Google Shape;1774;p26"/>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1775" name="Google Shape;1775;p26"/>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1776" name="Google Shape;1776;p26"/>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grpSp>
      <p:sp>
        <p:nvSpPr>
          <p:cNvPr id="1777" name="Google Shape;1777;p26">
            <a:hlinkClick r:id="rId3" action="ppaction://hlinksldjump"/>
          </p:cNvPr>
          <p:cNvSpPr txBox="1"/>
          <p:nvPr/>
        </p:nvSpPr>
        <p:spPr>
          <a:xfrm>
            <a:off x="10152438" y="1503600"/>
            <a:ext cx="500100" cy="333900"/>
          </a:xfrm>
          <a:prstGeom prst="rect">
            <a:avLst/>
          </a:prstGeom>
          <a:noFill/>
          <a:ln>
            <a:noFill/>
          </a:ln>
        </p:spPr>
        <p:txBody>
          <a:bodyPr spcFirstLastPara="1" wrap="square" lIns="91425" tIns="91425" rIns="91425" bIns="91425" anchor="ctr" anchorCtr="0">
            <a:noAutofit/>
          </a:bodyPr>
          <a:lstStyle/>
          <a:p>
            <a:pPr algn="ctr">
              <a:lnSpc>
                <a:spcPct val="80000"/>
              </a:lnSpc>
              <a:buClr>
                <a:srgbClr val="000000"/>
              </a:buClr>
              <a:buFont typeface="Arial"/>
              <a:buNone/>
            </a:pPr>
            <a:r>
              <a:rPr lang="en" sz="1500" b="1" kern="0">
                <a:solidFill>
                  <a:srgbClr val="000000"/>
                </a:solidFill>
                <a:latin typeface="Jua"/>
                <a:ea typeface="Jua"/>
                <a:cs typeface="Jua"/>
                <a:sym typeface="Jua"/>
              </a:rPr>
              <a:t>01</a:t>
            </a:r>
            <a:endParaRPr sz="1500" b="1" kern="0">
              <a:solidFill>
                <a:srgbClr val="000000"/>
              </a:solidFill>
              <a:latin typeface="Jua"/>
              <a:ea typeface="Jua"/>
              <a:cs typeface="Jua"/>
              <a:sym typeface="Jua"/>
            </a:endParaRPr>
          </a:p>
        </p:txBody>
      </p:sp>
      <p:sp>
        <p:nvSpPr>
          <p:cNvPr id="1778" name="Google Shape;1778;p26">
            <a:hlinkClick r:id="rId4" action="ppaction://hlinksldjump"/>
          </p:cNvPr>
          <p:cNvSpPr txBox="1"/>
          <p:nvPr/>
        </p:nvSpPr>
        <p:spPr>
          <a:xfrm>
            <a:off x="10153194" y="2035337"/>
            <a:ext cx="500100" cy="333900"/>
          </a:xfrm>
          <a:prstGeom prst="rect">
            <a:avLst/>
          </a:prstGeom>
          <a:noFill/>
          <a:ln>
            <a:noFill/>
          </a:ln>
        </p:spPr>
        <p:txBody>
          <a:bodyPr spcFirstLastPara="1" wrap="square" lIns="91425" tIns="91425" rIns="91425" bIns="91425" anchor="ctr" anchorCtr="0">
            <a:noAutofit/>
          </a:bodyPr>
          <a:lstStyle/>
          <a:p>
            <a:pPr algn="ctr">
              <a:lnSpc>
                <a:spcPct val="80000"/>
              </a:lnSpc>
              <a:buClr>
                <a:srgbClr val="000000"/>
              </a:buClr>
              <a:buFont typeface="Arial"/>
              <a:buNone/>
            </a:pPr>
            <a:r>
              <a:rPr lang="en" sz="1500" b="1" kern="0" dirty="0">
                <a:solidFill>
                  <a:srgbClr val="000000"/>
                </a:solidFill>
                <a:latin typeface="Jua"/>
                <a:ea typeface="Jua"/>
                <a:cs typeface="Jua"/>
                <a:sym typeface="Jua"/>
              </a:rPr>
              <a:t>02</a:t>
            </a:r>
            <a:endParaRPr sz="1500" b="1" kern="0" dirty="0">
              <a:solidFill>
                <a:srgbClr val="000000"/>
              </a:solidFill>
              <a:latin typeface="Jua"/>
              <a:ea typeface="Jua"/>
              <a:cs typeface="Jua"/>
              <a:sym typeface="Jua"/>
            </a:endParaRPr>
          </a:p>
        </p:txBody>
      </p:sp>
      <p:sp>
        <p:nvSpPr>
          <p:cNvPr id="1779" name="Google Shape;1779;p26">
            <a:hlinkClick r:id="rId5" action="ppaction://hlinksldjump"/>
          </p:cNvPr>
          <p:cNvSpPr txBox="1"/>
          <p:nvPr/>
        </p:nvSpPr>
        <p:spPr>
          <a:xfrm>
            <a:off x="10190226" y="2567074"/>
            <a:ext cx="500100" cy="333900"/>
          </a:xfrm>
          <a:prstGeom prst="rect">
            <a:avLst/>
          </a:prstGeom>
          <a:noFill/>
          <a:ln>
            <a:noFill/>
          </a:ln>
        </p:spPr>
        <p:txBody>
          <a:bodyPr spcFirstLastPara="1" wrap="square" lIns="91425" tIns="91425" rIns="91425" bIns="91425" anchor="ctr" anchorCtr="0">
            <a:noAutofit/>
          </a:bodyPr>
          <a:lstStyle/>
          <a:p>
            <a:pPr algn="ctr">
              <a:lnSpc>
                <a:spcPct val="80000"/>
              </a:lnSpc>
              <a:buClr>
                <a:srgbClr val="000000"/>
              </a:buClr>
              <a:buFont typeface="Arial"/>
              <a:buNone/>
            </a:pPr>
            <a:r>
              <a:rPr lang="en" sz="1500" b="1" kern="0">
                <a:solidFill>
                  <a:srgbClr val="000000"/>
                </a:solidFill>
                <a:latin typeface="Jua"/>
                <a:ea typeface="Jua"/>
                <a:cs typeface="Jua"/>
                <a:sym typeface="Jua"/>
              </a:rPr>
              <a:t>03</a:t>
            </a:r>
            <a:endParaRPr sz="1500" b="1" kern="0">
              <a:solidFill>
                <a:srgbClr val="000000"/>
              </a:solidFill>
              <a:latin typeface="Jua"/>
              <a:ea typeface="Jua"/>
              <a:cs typeface="Jua"/>
              <a:sym typeface="Jua"/>
            </a:endParaRPr>
          </a:p>
        </p:txBody>
      </p:sp>
      <p:pic>
        <p:nvPicPr>
          <p:cNvPr id="13" name="Picture 2" descr="Hình ảnh Biểu Tượng Cây Bút Chì PNG, Vector, PSD, và biểu tượng để tải về  miễn phí | pngtre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065" t="23595" r="24071" b="23846"/>
          <a:stretch/>
        </p:blipFill>
        <p:spPr bwMode="auto">
          <a:xfrm flipH="1">
            <a:off x="1196528" y="2599653"/>
            <a:ext cx="676366" cy="68710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009432" y="2561929"/>
            <a:ext cx="9155615" cy="3769332"/>
            <a:chOff x="864442" y="1234985"/>
            <a:chExt cx="7570538" cy="3200818"/>
          </a:xfrm>
        </p:grpSpPr>
        <p:sp>
          <p:nvSpPr>
            <p:cNvPr id="16" name="Rounded Rectangle 15"/>
            <p:cNvSpPr/>
            <p:nvPr/>
          </p:nvSpPr>
          <p:spPr>
            <a:xfrm>
              <a:off x="864442" y="1234985"/>
              <a:ext cx="7570538" cy="32008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endParaRPr lang="en-US" sz="2400" kern="0">
                <a:solidFill>
                  <a:srgbClr val="002060"/>
                </a:solidFill>
                <a:latin typeface="Arial" panose="020B0604020202020204" pitchFamily="34" charset="0"/>
                <a:cs typeface="Arial" panose="020B0604020202020204" pitchFamily="34" charset="0"/>
                <a:sym typeface="Arial"/>
              </a:endParaRPr>
            </a:p>
          </p:txBody>
        </p:sp>
        <p:sp>
          <p:nvSpPr>
            <p:cNvPr id="17" name="Rounded Rectangle 16"/>
            <p:cNvSpPr/>
            <p:nvPr/>
          </p:nvSpPr>
          <p:spPr>
            <a:xfrm>
              <a:off x="1022809" y="1299053"/>
              <a:ext cx="7295840" cy="3136750"/>
            </a:xfrm>
            <a:prstGeom prst="roundRect">
              <a:avLst/>
            </a:prstGeom>
            <a:ln>
              <a:solidFill>
                <a:schemeClr val="accent6">
                  <a:lumMod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buClr>
                  <a:srgbClr val="000000"/>
                </a:buClr>
                <a:buFont typeface="Arial"/>
                <a:buNone/>
              </a:pPr>
              <a:r>
                <a:rPr lang="en-US" sz="2400" kern="0" dirty="0">
                  <a:solidFill>
                    <a:srgbClr val="002060"/>
                  </a:solidFill>
                  <a:latin typeface="Arial" panose="020B0604020202020204" pitchFamily="34" charset="0"/>
                  <a:cs typeface="Arial" panose="020B0604020202020204" pitchFamily="34" charset="0"/>
                  <a:sym typeface="Arial"/>
                </a:rPr>
                <a:t>   </a:t>
              </a:r>
              <a:r>
                <a:rPr lang="vi-VN" sz="2400" kern="0" dirty="0">
                  <a:solidFill>
                    <a:srgbClr val="002060"/>
                  </a:solidFill>
                  <a:latin typeface="Arial" panose="020B0604020202020204" pitchFamily="34" charset="0"/>
                  <a:cs typeface="Arial" panose="020B0604020202020204" pitchFamily="34" charset="0"/>
                  <a:sym typeface="Arial"/>
                </a:rPr>
                <a:t>Nguyên liệu khoáng sản là tài sản quốc gia. Mọi cá nhân tổ chức khai thác phải </a:t>
              </a:r>
              <a:r>
                <a:rPr lang="en-US" sz="2400" kern="0" dirty="0">
                  <a:solidFill>
                    <a:srgbClr val="002060"/>
                  </a:solidFill>
                  <a:latin typeface="Arial" panose="020B0604020202020204" pitchFamily="34" charset="0"/>
                  <a:cs typeface="Arial" panose="020B0604020202020204" pitchFamily="34" charset="0"/>
                  <a:sym typeface="Arial"/>
                </a:rPr>
                <a:t>đ</a:t>
              </a:r>
              <a:r>
                <a:rPr lang="vi-VN" sz="2400" kern="0" dirty="0">
                  <a:solidFill>
                    <a:srgbClr val="002060"/>
                  </a:solidFill>
                  <a:latin typeface="Arial" panose="020B0604020202020204" pitchFamily="34" charset="0"/>
                  <a:cs typeface="Arial" panose="020B0604020202020204" pitchFamily="34" charset="0"/>
                  <a:sym typeface="Arial"/>
                </a:rPr>
                <a:t>ượ</a:t>
              </a:r>
              <a:r>
                <a:rPr lang="en-US" sz="2400" kern="0" dirty="0">
                  <a:solidFill>
                    <a:srgbClr val="002060"/>
                  </a:solidFill>
                  <a:latin typeface="Arial" panose="020B0604020202020204" pitchFamily="34" charset="0"/>
                  <a:cs typeface="Arial" panose="020B0604020202020204" pitchFamily="34" charset="0"/>
                  <a:sym typeface="Arial"/>
                </a:rPr>
                <a:t>c </a:t>
              </a:r>
              <a:r>
                <a:rPr lang="vi-VN" sz="2400" kern="0" dirty="0">
                  <a:solidFill>
                    <a:srgbClr val="002060"/>
                  </a:solidFill>
                  <a:latin typeface="Arial" panose="020B0604020202020204" pitchFamily="34" charset="0"/>
                  <a:cs typeface="Arial" panose="020B0604020202020204" pitchFamily="34" charset="0"/>
                  <a:sym typeface="Arial"/>
                </a:rPr>
                <a:t>cấp phép theo Luật Khoáng sản</a:t>
              </a:r>
              <a:r>
                <a:rPr lang="en-US" sz="2400" kern="0" dirty="0">
                  <a:solidFill>
                    <a:srgbClr val="002060"/>
                  </a:solidFill>
                  <a:latin typeface="Arial" panose="020B0604020202020204" pitchFamily="34" charset="0"/>
                  <a:cs typeface="Arial" panose="020B0604020202020204" pitchFamily="34" charset="0"/>
                  <a:sym typeface="Arial"/>
                </a:rPr>
                <a:t>.</a:t>
              </a:r>
            </a:p>
            <a:p>
              <a:pPr algn="just">
                <a:lnSpc>
                  <a:spcPct val="120000"/>
                </a:lnSpc>
                <a:buClr>
                  <a:srgbClr val="000000"/>
                </a:buClr>
                <a:buFont typeface="Arial"/>
                <a:buNone/>
              </a:pPr>
              <a:r>
                <a:rPr lang="en-US" sz="2400" kern="0" dirty="0">
                  <a:solidFill>
                    <a:srgbClr val="002060"/>
                  </a:solidFill>
                  <a:latin typeface="Arial" panose="020B0604020202020204" pitchFamily="34" charset="0"/>
                  <a:cs typeface="Arial" panose="020B0604020202020204" pitchFamily="34" charset="0"/>
                  <a:sym typeface="Arial"/>
                </a:rPr>
                <a:t>- </a:t>
              </a:r>
              <a:r>
                <a:rPr lang="vi-VN" sz="2400" kern="0" dirty="0">
                  <a:solidFill>
                    <a:srgbClr val="002060"/>
                  </a:solidFill>
                  <a:latin typeface="Arial" panose="020B0604020202020204" pitchFamily="34" charset="0"/>
                  <a:cs typeface="Arial" panose="020B0604020202020204" pitchFamily="34" charset="0"/>
                  <a:sym typeface="Arial"/>
                </a:rPr>
                <a:t>Tận thu nguồn nguyên liệu sẽ làm cạn kiệt tài nguyên.</a:t>
              </a:r>
            </a:p>
            <a:p>
              <a:pPr algn="just">
                <a:lnSpc>
                  <a:spcPct val="120000"/>
                </a:lnSpc>
                <a:buClr>
                  <a:srgbClr val="000000"/>
                </a:buClr>
                <a:buFont typeface="Arial"/>
                <a:buNone/>
              </a:pPr>
              <a:r>
                <a:rPr lang="en-US" sz="2400" kern="0" dirty="0">
                  <a:solidFill>
                    <a:srgbClr val="002060"/>
                  </a:solidFill>
                  <a:latin typeface="Arial" panose="020B0604020202020204" pitchFamily="34" charset="0"/>
                  <a:cs typeface="Arial" panose="020B0604020202020204" pitchFamily="34" charset="0"/>
                  <a:sym typeface="Arial"/>
                </a:rPr>
                <a:t>- </a:t>
              </a:r>
              <a:r>
                <a:rPr lang="vi-VN" sz="2400" kern="0" dirty="0">
                  <a:solidFill>
                    <a:srgbClr val="002060"/>
                  </a:solidFill>
                  <a:latin typeface="Arial" panose="020B0604020202020204" pitchFamily="34" charset="0"/>
                  <a:cs typeface="Arial" panose="020B0604020202020204" pitchFamily="34" charset="0"/>
                  <a:sym typeface="Arial"/>
                </a:rPr>
                <a:t>Khai thác nguyên liệu trái phép có thể gây nguy hiểm </a:t>
              </a:r>
              <a:r>
                <a:rPr lang="en-US" sz="2400" kern="0" dirty="0">
                  <a:solidFill>
                    <a:srgbClr val="002060"/>
                  </a:solidFill>
                  <a:latin typeface="Arial" panose="020B0604020202020204" pitchFamily="34" charset="0"/>
                  <a:cs typeface="Arial" panose="020B0604020202020204" pitchFamily="34" charset="0"/>
                  <a:sym typeface="Arial"/>
                </a:rPr>
                <a:t>do </a:t>
              </a:r>
              <a:r>
                <a:rPr lang="vi-VN" sz="2400" kern="0" dirty="0">
                  <a:solidFill>
                    <a:srgbClr val="002060"/>
                  </a:solidFill>
                  <a:latin typeface="Arial" panose="020B0604020202020204" pitchFamily="34" charset="0"/>
                  <a:cs typeface="Arial" panose="020B0604020202020204" pitchFamily="34" charset="0"/>
                  <a:sym typeface="Arial"/>
                </a:rPr>
                <a:t>mất</a:t>
              </a:r>
              <a:r>
                <a:rPr lang="en-US" sz="2400" kern="0" dirty="0">
                  <a:solidFill>
                    <a:srgbClr val="002060"/>
                  </a:solidFill>
                  <a:latin typeface="Arial" panose="020B0604020202020204" pitchFamily="34" charset="0"/>
                  <a:cs typeface="Arial" panose="020B0604020202020204" pitchFamily="34" charset="0"/>
                  <a:sym typeface="Arial"/>
                </a:rPr>
                <a:t> an </a:t>
              </a:r>
              <a:r>
                <a:rPr lang="vi-VN" sz="2400" kern="0" dirty="0">
                  <a:solidFill>
                    <a:srgbClr val="002060"/>
                  </a:solidFill>
                  <a:latin typeface="Arial" panose="020B0604020202020204" pitchFamily="34" charset="0"/>
                  <a:cs typeface="Arial" panose="020B0604020202020204" pitchFamily="34" charset="0"/>
                  <a:sym typeface="Arial"/>
                </a:rPr>
                <a:t>toàn lao động</a:t>
              </a:r>
              <a:r>
                <a:rPr lang="en-US" sz="2400" kern="0" dirty="0">
                  <a:solidFill>
                    <a:srgbClr val="002060"/>
                  </a:solidFill>
                  <a:latin typeface="Arial" panose="020B0604020202020204" pitchFamily="34" charset="0"/>
                  <a:cs typeface="Arial" panose="020B0604020202020204" pitchFamily="34" charset="0"/>
                  <a:sym typeface="Arial"/>
                </a:rPr>
                <a:t>, </a:t>
              </a:r>
              <a:r>
                <a:rPr lang="vi-VN" sz="2400" kern="0" dirty="0">
                  <a:solidFill>
                    <a:srgbClr val="002060"/>
                  </a:solidFill>
                  <a:latin typeface="Arial" panose="020B0604020202020204" pitchFamily="34" charset="0"/>
                  <a:cs typeface="Arial" panose="020B0604020202020204" pitchFamily="34" charset="0"/>
                  <a:sym typeface="Arial"/>
                </a:rPr>
                <a:t>ản</a:t>
              </a:r>
              <a:r>
                <a:rPr lang="en-US" sz="2400" kern="0" dirty="0">
                  <a:solidFill>
                    <a:srgbClr val="002060"/>
                  </a:solidFill>
                  <a:latin typeface="Arial" panose="020B0604020202020204" pitchFamily="34" charset="0"/>
                  <a:cs typeface="Arial" panose="020B0604020202020204" pitchFamily="34" charset="0"/>
                  <a:sym typeface="Arial"/>
                </a:rPr>
                <a:t>h h</a:t>
              </a:r>
              <a:r>
                <a:rPr lang="vi-VN" sz="2400" kern="0" dirty="0">
                  <a:solidFill>
                    <a:srgbClr val="002060"/>
                  </a:solidFill>
                  <a:latin typeface="Arial" panose="020B0604020202020204" pitchFamily="34" charset="0"/>
                  <a:cs typeface="Arial" panose="020B0604020202020204" pitchFamily="34" charset="0"/>
                  <a:sym typeface="Arial"/>
                </a:rPr>
                <a:t>ưởng</a:t>
              </a:r>
              <a:r>
                <a:rPr lang="en-US" sz="2400" kern="0" dirty="0">
                  <a:solidFill>
                    <a:srgbClr val="002060"/>
                  </a:solidFill>
                  <a:latin typeface="Arial" panose="020B0604020202020204" pitchFamily="34" charset="0"/>
                  <a:cs typeface="Arial" panose="020B0604020202020204" pitchFamily="34" charset="0"/>
                  <a:sym typeface="Arial"/>
                </a:rPr>
                <a:t> </a:t>
              </a:r>
              <a:r>
                <a:rPr lang="vi-VN" sz="2400" kern="0" dirty="0">
                  <a:solidFill>
                    <a:srgbClr val="002060"/>
                  </a:solidFill>
                  <a:latin typeface="Arial" panose="020B0604020202020204" pitchFamily="34" charset="0"/>
                  <a:cs typeface="Arial" panose="020B0604020202020204" pitchFamily="34" charset="0"/>
                  <a:sym typeface="Arial"/>
                </a:rPr>
                <a:t>đến môi trường</a:t>
              </a:r>
              <a:r>
                <a:rPr lang="en-US" sz="2400" kern="0" dirty="0">
                  <a:solidFill>
                    <a:srgbClr val="002060"/>
                  </a:solidFill>
                  <a:latin typeface="Arial" panose="020B0604020202020204" pitchFamily="34" charset="0"/>
                  <a:cs typeface="Arial" panose="020B0604020202020204" pitchFamily="34" charset="0"/>
                  <a:sym typeface="Arial"/>
                </a:rPr>
                <a:t>.</a:t>
              </a:r>
            </a:p>
          </p:txBody>
        </p:sp>
      </p:grpSp>
      <p:sp>
        <p:nvSpPr>
          <p:cNvPr id="21" name="Pentagon 20"/>
          <p:cNvSpPr/>
          <p:nvPr/>
        </p:nvSpPr>
        <p:spPr>
          <a:xfrm>
            <a:off x="1832551" y="409451"/>
            <a:ext cx="8619456" cy="812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2400" kern="0" dirty="0">
                <a:solidFill>
                  <a:srgbClr val="002060"/>
                </a:solidFill>
                <a:latin typeface="Arial" panose="020B0604020202020204" pitchFamily="34" charset="0"/>
                <a:cs typeface="Arial" panose="020B0604020202020204" pitchFamily="34" charset="0"/>
                <a:sym typeface="Arial"/>
              </a:rPr>
              <a:t>Sử dụng nguyên liệu an toàn, hiệu quả và đảm </a:t>
            </a:r>
            <a:r>
              <a:rPr lang="vi-VN" sz="2400" kern="0" dirty="0" smtClean="0">
                <a:solidFill>
                  <a:srgbClr val="002060"/>
                </a:solidFill>
                <a:latin typeface="Arial" panose="020B0604020202020204" pitchFamily="34" charset="0"/>
                <a:cs typeface="Arial" panose="020B0604020202020204" pitchFamily="34" charset="0"/>
                <a:sym typeface="Arial"/>
              </a:rPr>
              <a:t>bảo</a:t>
            </a:r>
            <a:endParaRPr lang="en-US" sz="2400" kern="0" dirty="0" smtClean="0">
              <a:solidFill>
                <a:srgbClr val="002060"/>
              </a:solidFill>
              <a:latin typeface="Arial" panose="020B0604020202020204" pitchFamily="34" charset="0"/>
              <a:cs typeface="Arial" panose="020B0604020202020204" pitchFamily="34" charset="0"/>
              <a:sym typeface="Arial"/>
            </a:endParaRPr>
          </a:p>
          <a:p>
            <a:pPr algn="ctr">
              <a:buClr>
                <a:srgbClr val="000000"/>
              </a:buClr>
              <a:buFont typeface="Arial"/>
              <a:buNone/>
            </a:pPr>
            <a:r>
              <a:rPr lang="vi-VN" sz="2400" kern="0" dirty="0" smtClean="0">
                <a:solidFill>
                  <a:srgbClr val="002060"/>
                </a:solidFill>
                <a:latin typeface="Arial" panose="020B0604020202020204" pitchFamily="34" charset="0"/>
                <a:cs typeface="Arial" panose="020B0604020202020204" pitchFamily="34" charset="0"/>
                <a:sym typeface="Arial"/>
              </a:rPr>
              <a:t> </a:t>
            </a:r>
            <a:r>
              <a:rPr lang="vi-VN" sz="2400" kern="0" dirty="0">
                <a:solidFill>
                  <a:srgbClr val="002060"/>
                </a:solidFill>
                <a:latin typeface="Arial" panose="020B0604020202020204" pitchFamily="34" charset="0"/>
                <a:cs typeface="Arial" panose="020B0604020202020204" pitchFamily="34" charset="0"/>
                <a:sym typeface="Arial"/>
              </a:rPr>
              <a:t>sự phát triển bền vững</a:t>
            </a:r>
          </a:p>
        </p:txBody>
      </p:sp>
      <p:grpSp>
        <p:nvGrpSpPr>
          <p:cNvPr id="22" name="Group 21"/>
          <p:cNvGrpSpPr/>
          <p:nvPr/>
        </p:nvGrpSpPr>
        <p:grpSpPr>
          <a:xfrm>
            <a:off x="1817906" y="1397018"/>
            <a:ext cx="7207679" cy="805269"/>
            <a:chOff x="322761" y="1286831"/>
            <a:chExt cx="5377551" cy="400161"/>
          </a:xfrm>
        </p:grpSpPr>
        <p:sp>
          <p:nvSpPr>
            <p:cNvPr id="23" name="Pentagon 22"/>
            <p:cNvSpPr/>
            <p:nvPr/>
          </p:nvSpPr>
          <p:spPr>
            <a:xfrm>
              <a:off x="465655" y="1286831"/>
              <a:ext cx="5234657" cy="392582"/>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0000"/>
                </a:buClr>
                <a:buFont typeface="Arial"/>
                <a:buNone/>
              </a:pPr>
              <a:r>
                <a:rPr lang="en-US" sz="2400" kern="0" dirty="0" smtClean="0">
                  <a:solidFill>
                    <a:srgbClr val="0070C0"/>
                  </a:solidFill>
                  <a:latin typeface="Arial" panose="020B0604020202020204" pitchFamily="34" charset="0"/>
                  <a:cs typeface="Arial" panose="020B0604020202020204" pitchFamily="34" charset="0"/>
                  <a:sym typeface="Arial"/>
                </a:rPr>
                <a:t> </a:t>
              </a:r>
              <a:r>
                <a:rPr lang="vi-VN" sz="2400" kern="0" dirty="0" smtClean="0">
                  <a:solidFill>
                    <a:srgbClr val="0070C0"/>
                  </a:solidFill>
                  <a:latin typeface="Arial" panose="020B0604020202020204" pitchFamily="34" charset="0"/>
                  <a:cs typeface="Arial" panose="020B0604020202020204" pitchFamily="34" charset="0"/>
                  <a:sym typeface="Arial"/>
                </a:rPr>
                <a:t>Tìm </a:t>
              </a:r>
              <a:r>
                <a:rPr lang="vi-VN" sz="2400" kern="0" dirty="0">
                  <a:solidFill>
                    <a:srgbClr val="0070C0"/>
                  </a:solidFill>
                  <a:latin typeface="Arial" panose="020B0604020202020204" pitchFamily="34" charset="0"/>
                  <a:cs typeface="Arial" panose="020B0604020202020204" pitchFamily="34" charset="0"/>
                  <a:sym typeface="Arial"/>
                </a:rPr>
                <a:t>hiểu khai thác nguyên liệu khoáng sản</a:t>
              </a:r>
            </a:p>
          </p:txBody>
        </p:sp>
        <p:sp>
          <p:nvSpPr>
            <p:cNvPr id="24" name="Chevron 23"/>
            <p:cNvSpPr/>
            <p:nvPr/>
          </p:nvSpPr>
          <p:spPr>
            <a:xfrm>
              <a:off x="322761" y="1294410"/>
              <a:ext cx="285789" cy="392582"/>
            </a:xfrm>
            <a:prstGeom prst="chevron">
              <a:avLst/>
            </a:prstGeom>
          </p:spPr>
          <p:style>
            <a:lnRef idx="2">
              <a:schemeClr val="accent2"/>
            </a:lnRef>
            <a:fillRef idx="1">
              <a:schemeClr val="lt1"/>
            </a:fillRef>
            <a:effectRef idx="0">
              <a:schemeClr val="accent2"/>
            </a:effectRef>
            <a:fontRef idx="minor">
              <a:schemeClr val="dk1"/>
            </a:fontRef>
          </p:style>
          <p:txBody>
            <a:bodyPr rtlCol="0" anchor="ctr"/>
            <a:lstStyle/>
            <a:p>
              <a:pPr algn="ctr">
                <a:buClr>
                  <a:srgbClr val="000000"/>
                </a:buClr>
                <a:buFont typeface="Arial"/>
                <a:buNone/>
              </a:pPr>
              <a:endParaRPr lang="vi-VN" sz="2400" kern="0" dirty="0">
                <a:solidFill>
                  <a:srgbClr val="0070C0"/>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68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47" y="418204"/>
            <a:ext cx="9342635" cy="502766"/>
          </a:xfrm>
          <a:prstGeom prst="rect">
            <a:avLst/>
          </a:prstGeom>
          <a:noFill/>
        </p:spPr>
        <p:txBody>
          <a:bodyPr wrap="square" rtlCol="0">
            <a:spAutoFit/>
          </a:bodyPr>
          <a:lstStyle/>
          <a:p>
            <a:pPr>
              <a:buClr>
                <a:srgbClr val="000000"/>
              </a:buClr>
              <a:buFont typeface="Arial"/>
              <a:buNone/>
            </a:pP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BÀI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13: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MỘT SỐ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 (</a:t>
            </a:r>
            <a:r>
              <a:rPr lang="en-US" sz="2667" b="1" kern="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Tiết</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2)</a:t>
            </a:r>
            <a:endPar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5" name="TextBox 4"/>
          <p:cNvSpPr txBox="1"/>
          <p:nvPr/>
        </p:nvSpPr>
        <p:spPr>
          <a:xfrm>
            <a:off x="481921" y="1127032"/>
            <a:ext cx="11495431" cy="3108543"/>
          </a:xfrm>
          <a:prstGeom prst="rect">
            <a:avLst/>
          </a:prstGeom>
          <a:noFill/>
        </p:spPr>
        <p:txBody>
          <a:bodyPr wrap="square" rtlCol="0">
            <a:spAutoFit/>
          </a:bodyPr>
          <a:lstStyle/>
          <a:p>
            <a:pPr>
              <a:buClr>
                <a:srgbClr val="000000"/>
              </a:buClr>
            </a:pPr>
            <a:r>
              <a:rPr lang="en-US" sz="2800"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III. </a:t>
            </a:r>
            <a:r>
              <a:rPr lang="en-US" sz="2800"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Quặng</a:t>
            </a:r>
            <a:endParaRPr lang="en-US" sz="2800"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buClr>
                <a:srgbClr val="000000"/>
              </a:buClr>
            </a:pPr>
            <a:r>
              <a:rPr lang="en-US" sz="2800" dirty="0" smtClean="0">
                <a:solidFill>
                  <a:schemeClr val="bg1"/>
                </a:solidFill>
                <a:latin typeface="Times New Roman" panose="02020603050405020304" pitchFamily="18" charset="0"/>
                <a:cs typeface="Times New Roman" panose="02020603050405020304" pitchFamily="18" charset="0"/>
                <a:sym typeface="Arial"/>
              </a:rPr>
              <a:t>-</a:t>
            </a:r>
            <a:r>
              <a:rPr lang="en-US" sz="2800" dirty="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Quặng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là</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loại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đất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chứa</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các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chất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có</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giá</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trị</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với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hàm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lượng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lớn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được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khai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thác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và</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chế</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biến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thành</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các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sản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phẩm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hữu</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dụng</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buClr>
                <a:srgbClr val="000000"/>
              </a:buClr>
            </a:pP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Một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số</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loại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quặng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thông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dụng</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buClr>
                <a:srgbClr val="000000"/>
              </a:buClr>
            </a:pP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quặng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sắt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chế</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tạo</a:t>
            </a:r>
            <a:r>
              <a:rPr lang="en-US" sz="2800" dirty="0" smtClean="0">
                <a:solidFill>
                  <a:schemeClr val="bg1"/>
                </a:solidFill>
                <a:latin typeface="Times New Roman" panose="02020603050405020304" pitchFamily="18" charset="0"/>
                <a:cs typeface="Times New Roman" panose="02020603050405020304" pitchFamily="18" charset="0"/>
                <a:sym typeface="Arial"/>
              </a:rPr>
              <a:t> gang,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thép</a:t>
            </a:r>
            <a:endParaRPr lang="en-US" sz="2800" dirty="0" smtClean="0">
              <a:solidFill>
                <a:schemeClr val="bg1"/>
              </a:solidFill>
              <a:latin typeface="Times New Roman" panose="02020603050405020304" pitchFamily="18" charset="0"/>
              <a:cs typeface="Times New Roman" panose="02020603050405020304" pitchFamily="18" charset="0"/>
              <a:sym typeface="Arial"/>
            </a:endParaRPr>
          </a:p>
          <a:p>
            <a:pPr>
              <a:buClr>
                <a:srgbClr val="000000"/>
              </a:buClr>
            </a:pP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quặng</a:t>
            </a:r>
            <a:r>
              <a:rPr lang="en-US" sz="2800" dirty="0" smtClean="0">
                <a:solidFill>
                  <a:schemeClr val="bg1"/>
                </a:solidFill>
                <a:latin typeface="Times New Roman" panose="02020603050405020304" pitchFamily="18" charset="0"/>
                <a:cs typeface="Times New Roman" panose="02020603050405020304" pitchFamily="18" charset="0"/>
                <a:sym typeface="Arial"/>
              </a:rPr>
              <a:t> bauxite (</a:t>
            </a:r>
            <a:r>
              <a:rPr lang="en-US" sz="2800" dirty="0" err="1" smtClean="0">
                <a:solidFill>
                  <a:schemeClr val="bg1"/>
                </a:solidFill>
                <a:latin typeface="Times New Roman" panose="02020603050405020304" pitchFamily="18" charset="0"/>
                <a:cs typeface="Times New Roman" panose="02020603050405020304" pitchFamily="18" charset="0"/>
                <a:sym typeface="Arial"/>
              </a:rPr>
              <a:t>chứa</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nhôm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oxit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sản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xuất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nhôm</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buClr>
                <a:srgbClr val="000000"/>
              </a:buClr>
            </a:pP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quặng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apatit</a:t>
            </a:r>
            <a:r>
              <a:rPr lang="en-US" sz="2800" dirty="0" smtClean="0">
                <a:solidFill>
                  <a:schemeClr val="bg1"/>
                </a:solidFill>
                <a:latin typeface="Times New Roman" panose="02020603050405020304" pitchFamily="18" charset="0"/>
                <a:cs typeface="Times New Roman" panose="02020603050405020304" pitchFamily="18" charset="0"/>
                <a:sym typeface="Arial"/>
              </a:rPr>
              <a:t> : </a:t>
            </a:r>
            <a:r>
              <a:rPr lang="en-US" sz="2800" dirty="0" err="1" smtClean="0">
                <a:solidFill>
                  <a:schemeClr val="bg1"/>
                </a:solidFill>
                <a:latin typeface="Times New Roman" panose="02020603050405020304" pitchFamily="18" charset="0"/>
                <a:cs typeface="Times New Roman" panose="02020603050405020304" pitchFamily="18" charset="0"/>
                <a:sym typeface="Arial"/>
              </a:rPr>
              <a:t>sản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xuất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phân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bón</a:t>
            </a:r>
            <a:r>
              <a:rPr lang="en-US" sz="2800" dirty="0">
                <a:solidFill>
                  <a:schemeClr val="bg1"/>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387551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arn(inVertical)">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2"/>
          </a:fgClr>
          <a:bgClr>
            <a:schemeClr val="bg1"/>
          </a:bgClr>
        </a:pattFill>
        <a:effectLst/>
      </p:bgPr>
    </p:bg>
    <p:spTree>
      <p:nvGrpSpPr>
        <p:cNvPr id="1" name="Shape 1764"/>
        <p:cNvGrpSpPr/>
        <p:nvPr/>
      </p:nvGrpSpPr>
      <p:grpSpPr>
        <a:xfrm>
          <a:off x="0" y="0"/>
          <a:ext cx="0" cy="0"/>
          <a:chOff x="0" y="0"/>
          <a:chExt cx="0" cy="0"/>
        </a:xfrm>
      </p:grpSpPr>
      <p:pic>
        <p:nvPicPr>
          <p:cNvPr id="16386" name="Picture 2" descr="Giấy tái chế là gì? Quy trình sản xuất giấy tái chế? Phế liệu Bảo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00" y="1464673"/>
            <a:ext cx="3832356" cy="32640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687" y="4935934"/>
            <a:ext cx="3747597" cy="461665"/>
          </a:xfrm>
          <a:prstGeom prst="rect">
            <a:avLst/>
          </a:prstGeom>
          <a:noFill/>
        </p:spPr>
        <p:txBody>
          <a:bodyPr wrap="square" rtlCol="0">
            <a:spAutoFit/>
          </a:bodyPr>
          <a:lstStyle/>
          <a:p>
            <a:pPr algn="ctr">
              <a:buClr>
                <a:srgbClr val="000000"/>
              </a:buClr>
              <a:buFont typeface="Arial"/>
              <a:buNone/>
            </a:pPr>
            <a:r>
              <a:rPr lang="vi-VN" sz="2400" kern="0" dirty="0">
                <a:solidFill>
                  <a:srgbClr val="002060"/>
                </a:solidFill>
                <a:latin typeface="Arial" panose="020B0604020202020204" pitchFamily="34" charset="0"/>
                <a:cs typeface="Arial" panose="020B0604020202020204" pitchFamily="34" charset="0"/>
                <a:sym typeface="Arial"/>
              </a:rPr>
              <a:t>Quy trình tái chế giấy</a:t>
            </a:r>
          </a:p>
        </p:txBody>
      </p:sp>
      <p:sp>
        <p:nvSpPr>
          <p:cNvPr id="5" name="TextBox 4"/>
          <p:cNvSpPr txBox="1"/>
          <p:nvPr/>
        </p:nvSpPr>
        <p:spPr>
          <a:xfrm>
            <a:off x="3943555" y="2495513"/>
            <a:ext cx="8248445" cy="3933384"/>
          </a:xfrm>
          <a:prstGeom prst="rect">
            <a:avLst/>
          </a:prstGeom>
          <a:noFill/>
          <a:ln w="19050">
            <a:solidFill>
              <a:schemeClr val="accent1">
                <a:shade val="95000"/>
                <a:satMod val="105000"/>
              </a:schemeClr>
            </a:solidFill>
            <a:prstDash val="lgDash"/>
          </a:ln>
        </p:spPr>
        <p:txBody>
          <a:bodyPr wrap="square" rtlCol="0">
            <a:spAutoFit/>
          </a:bodyPr>
          <a:lstStyle/>
          <a:p>
            <a:pPr algn="just">
              <a:lnSpc>
                <a:spcPct val="130000"/>
              </a:lnSpc>
              <a:buClr>
                <a:srgbClr val="000000"/>
              </a:buClr>
              <a:buFont typeface="Arial"/>
              <a:buNone/>
            </a:pPr>
            <a:r>
              <a:rPr lang="en-US" sz="2400" kern="0" dirty="0">
                <a:solidFill>
                  <a:srgbClr val="FF0000"/>
                </a:solidFill>
                <a:latin typeface="Arial" panose="020B0604020202020204" pitchFamily="34" charset="0"/>
                <a:cs typeface="Arial" panose="020B0604020202020204" pitchFamily="34" charset="0"/>
                <a:sym typeface="Arial"/>
              </a:rPr>
              <a:t>- </a:t>
            </a:r>
            <a:r>
              <a:rPr lang="vi-VN" sz="2400" kern="0" dirty="0">
                <a:solidFill>
                  <a:srgbClr val="FF0000"/>
                </a:solidFill>
                <a:latin typeface="Arial" panose="020B0604020202020204" pitchFamily="34" charset="0"/>
                <a:cs typeface="Arial" panose="020B0604020202020204" pitchFamily="34" charset="0"/>
                <a:sym typeface="Arial"/>
              </a:rPr>
              <a:t>Giấy</a:t>
            </a:r>
            <a:r>
              <a:rPr lang="en-US" sz="2400" kern="0" dirty="0">
                <a:solidFill>
                  <a:srgbClr val="FF0000"/>
                </a:solidFill>
                <a:latin typeface="Arial" panose="020B0604020202020204" pitchFamily="34" charset="0"/>
                <a:cs typeface="Arial" panose="020B0604020202020204" pitchFamily="34" charset="0"/>
                <a:sym typeface="Arial"/>
              </a:rPr>
              <a:t> đ</a:t>
            </a:r>
            <a:r>
              <a:rPr lang="vi-VN" sz="2400" kern="0" dirty="0">
                <a:solidFill>
                  <a:srgbClr val="FF0000"/>
                </a:solidFill>
                <a:latin typeface="Arial" panose="020B0604020202020204" pitchFamily="34" charset="0"/>
                <a:cs typeface="Arial" panose="020B0604020202020204" pitchFamily="34" charset="0"/>
                <a:sym typeface="Arial"/>
              </a:rPr>
              <a:t>ượ</a:t>
            </a:r>
            <a:r>
              <a:rPr lang="en-US" sz="2400" kern="0" dirty="0">
                <a:solidFill>
                  <a:srgbClr val="FF0000"/>
                </a:solidFill>
                <a:latin typeface="Arial" panose="020B0604020202020204" pitchFamily="34" charset="0"/>
                <a:cs typeface="Arial" panose="020B0604020202020204" pitchFamily="34" charset="0"/>
                <a:sym typeface="Arial"/>
              </a:rPr>
              <a:t>c </a:t>
            </a:r>
            <a:r>
              <a:rPr lang="vi-VN" sz="2400" kern="0" dirty="0">
                <a:solidFill>
                  <a:srgbClr val="FF0000"/>
                </a:solidFill>
                <a:latin typeface="Arial" panose="020B0604020202020204" pitchFamily="34" charset="0"/>
                <a:cs typeface="Arial" panose="020B0604020202020204" pitchFamily="34" charset="0"/>
                <a:sym typeface="Arial"/>
              </a:rPr>
              <a:t>làm từ nguyên liệu chính là gỗ</a:t>
            </a:r>
            <a:r>
              <a:rPr lang="en-US" sz="2400" kern="0" dirty="0">
                <a:solidFill>
                  <a:srgbClr val="FF0000"/>
                </a:solidFill>
                <a:latin typeface="Arial" panose="020B0604020202020204" pitchFamily="34" charset="0"/>
                <a:cs typeface="Arial" panose="020B0604020202020204" pitchFamily="34" charset="0"/>
                <a:sym typeface="Arial"/>
              </a:rPr>
              <a:t>.</a:t>
            </a:r>
          </a:p>
          <a:p>
            <a:pPr algn="just">
              <a:lnSpc>
                <a:spcPct val="130000"/>
              </a:lnSpc>
              <a:buClr>
                <a:srgbClr val="000000"/>
              </a:buClr>
              <a:buFont typeface="Arial"/>
              <a:buNone/>
            </a:pPr>
            <a:r>
              <a:rPr lang="en-US" sz="2400" kern="0" dirty="0">
                <a:solidFill>
                  <a:srgbClr val="FF0000"/>
                </a:solidFill>
                <a:latin typeface="Arial" panose="020B0604020202020204" pitchFamily="34" charset="0"/>
                <a:cs typeface="Arial" panose="020B0604020202020204" pitchFamily="34" charset="0"/>
                <a:sym typeface="Arial"/>
              </a:rPr>
              <a:t>- </a:t>
            </a:r>
            <a:r>
              <a:rPr lang="vi-VN" sz="2400" kern="0" dirty="0">
                <a:solidFill>
                  <a:srgbClr val="FF0000"/>
                </a:solidFill>
                <a:latin typeface="Arial" panose="020B0604020202020204" pitchFamily="34" charset="0"/>
                <a:cs typeface="Arial" panose="020B0604020202020204" pitchFamily="34" charset="0"/>
                <a:sym typeface="Arial"/>
              </a:rPr>
              <a:t>Sau khi đã sử dụng</a:t>
            </a:r>
            <a:r>
              <a:rPr lang="en-US" sz="2400" kern="0" dirty="0">
                <a:solidFill>
                  <a:srgbClr val="FF0000"/>
                </a:solidFill>
                <a:latin typeface="Arial" panose="020B0604020202020204" pitchFamily="34" charset="0"/>
                <a:cs typeface="Arial" panose="020B0604020202020204" pitchFamily="34" charset="0"/>
                <a:sym typeface="Arial"/>
              </a:rPr>
              <a:t>, </a:t>
            </a:r>
            <a:r>
              <a:rPr lang="vi-VN" sz="2400" kern="0" dirty="0">
                <a:solidFill>
                  <a:srgbClr val="FF0000"/>
                </a:solidFill>
                <a:latin typeface="Arial" panose="020B0604020202020204" pitchFamily="34" charset="0"/>
                <a:cs typeface="Arial" panose="020B0604020202020204" pitchFamily="34" charset="0"/>
                <a:sym typeface="Arial"/>
              </a:rPr>
              <a:t>giấy có thể </a:t>
            </a:r>
            <a:r>
              <a:rPr lang="en-US" sz="2400" kern="0" dirty="0">
                <a:solidFill>
                  <a:srgbClr val="FF0000"/>
                </a:solidFill>
                <a:latin typeface="Arial" panose="020B0604020202020204" pitchFamily="34" charset="0"/>
                <a:cs typeface="Arial" panose="020B0604020202020204" pitchFamily="34" charset="0"/>
                <a:sym typeface="Arial"/>
              </a:rPr>
              <a:t>đ</a:t>
            </a:r>
            <a:r>
              <a:rPr lang="vi-VN" sz="2400" kern="0" dirty="0">
                <a:solidFill>
                  <a:srgbClr val="FF0000"/>
                </a:solidFill>
                <a:latin typeface="Arial" panose="020B0604020202020204" pitchFamily="34" charset="0"/>
                <a:cs typeface="Arial" panose="020B0604020202020204" pitchFamily="34" charset="0"/>
                <a:sym typeface="Arial"/>
              </a:rPr>
              <a:t>ượ</a:t>
            </a:r>
            <a:r>
              <a:rPr lang="en-US" sz="2400" kern="0" dirty="0">
                <a:solidFill>
                  <a:srgbClr val="FF0000"/>
                </a:solidFill>
                <a:latin typeface="Arial" panose="020B0604020202020204" pitchFamily="34" charset="0"/>
                <a:cs typeface="Arial" panose="020B0604020202020204" pitchFamily="34" charset="0"/>
                <a:sym typeface="Arial"/>
              </a:rPr>
              <a:t>c </a:t>
            </a:r>
            <a:r>
              <a:rPr lang="vi-VN" sz="2400" kern="0" dirty="0">
                <a:solidFill>
                  <a:srgbClr val="FF0000"/>
                </a:solidFill>
                <a:latin typeface="Arial" panose="020B0604020202020204" pitchFamily="34" charset="0"/>
                <a:cs typeface="Arial" panose="020B0604020202020204" pitchFamily="34" charset="0"/>
                <a:sym typeface="Arial"/>
              </a:rPr>
              <a:t>tái chế theo</a:t>
            </a:r>
            <a:r>
              <a:rPr lang="en-US" sz="2400" kern="0" dirty="0">
                <a:solidFill>
                  <a:srgbClr val="FF0000"/>
                </a:solidFill>
                <a:latin typeface="Arial" panose="020B0604020202020204" pitchFamily="34" charset="0"/>
                <a:cs typeface="Arial" panose="020B0604020202020204" pitchFamily="34" charset="0"/>
                <a:sym typeface="Arial"/>
              </a:rPr>
              <a:t> s</a:t>
            </a:r>
            <a:r>
              <a:rPr lang="vi-VN" sz="2400" kern="0" dirty="0">
                <a:solidFill>
                  <a:srgbClr val="FF0000"/>
                </a:solidFill>
                <a:latin typeface="Arial" panose="020B0604020202020204" pitchFamily="34" charset="0"/>
                <a:cs typeface="Arial" panose="020B0604020202020204" pitchFamily="34" charset="0"/>
                <a:sym typeface="Arial"/>
              </a:rPr>
              <a:t>ơ</a:t>
            </a:r>
            <a:r>
              <a:rPr lang="en-US" sz="2400" kern="0" dirty="0">
                <a:solidFill>
                  <a:srgbClr val="FF0000"/>
                </a:solidFill>
                <a:latin typeface="Arial" panose="020B0604020202020204" pitchFamily="34" charset="0"/>
                <a:cs typeface="Arial" panose="020B0604020202020204" pitchFamily="34" charset="0"/>
                <a:sym typeface="Arial"/>
              </a:rPr>
              <a:t> </a:t>
            </a:r>
            <a:r>
              <a:rPr lang="vi-VN" sz="2400" kern="0" dirty="0">
                <a:solidFill>
                  <a:srgbClr val="FF0000"/>
                </a:solidFill>
                <a:latin typeface="Arial" panose="020B0604020202020204" pitchFamily="34" charset="0"/>
                <a:cs typeface="Arial" panose="020B0604020202020204" pitchFamily="34" charset="0"/>
                <a:sym typeface="Arial"/>
              </a:rPr>
              <a:t>đồ</a:t>
            </a:r>
            <a:r>
              <a:rPr lang="en-US" sz="2400" kern="0" dirty="0">
                <a:solidFill>
                  <a:srgbClr val="FF0000"/>
                </a:solidFill>
                <a:latin typeface="Arial" panose="020B0604020202020204" pitchFamily="34" charset="0"/>
                <a:cs typeface="Arial" panose="020B0604020202020204" pitchFamily="34" charset="0"/>
                <a:sym typeface="Arial"/>
              </a:rPr>
              <a:t>:</a:t>
            </a:r>
          </a:p>
          <a:p>
            <a:pPr marL="342892" indent="-342892" algn="just">
              <a:lnSpc>
                <a:spcPct val="130000"/>
              </a:lnSpc>
              <a:buClr>
                <a:srgbClr val="000000"/>
              </a:buClr>
              <a:buFont typeface="Arial"/>
              <a:buAutoNum type="arabicParenBoth"/>
            </a:pP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 </a:t>
            </a:r>
            <a:r>
              <a:rPr lang="vi-VN" sz="2400" kern="0" dirty="0">
                <a:solidFill>
                  <a:schemeClr val="tx1">
                    <a:lumMod val="85000"/>
                    <a:lumOff val="15000"/>
                  </a:schemeClr>
                </a:solidFill>
                <a:latin typeface="Arial" panose="020B0604020202020204" pitchFamily="34" charset="0"/>
                <a:cs typeface="Arial" panose="020B0604020202020204" pitchFamily="34" charset="0"/>
                <a:sym typeface="Arial"/>
              </a:rPr>
              <a:t>Chọn lọc giấy phế liệu</a:t>
            </a:r>
          </a:p>
          <a:p>
            <a:pPr marL="342892" indent="-342892" algn="just">
              <a:lnSpc>
                <a:spcPct val="130000"/>
              </a:lnSpc>
              <a:buClr>
                <a:srgbClr val="000000"/>
              </a:buClr>
              <a:buFont typeface="Arial"/>
              <a:buAutoNum type="arabicParenBoth"/>
            </a:pP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 Thu </a:t>
            </a:r>
            <a:r>
              <a:rPr lang="vi-VN" sz="2400" kern="0" dirty="0">
                <a:solidFill>
                  <a:schemeClr val="tx1">
                    <a:lumMod val="85000"/>
                    <a:lumOff val="15000"/>
                  </a:schemeClr>
                </a:solidFill>
                <a:latin typeface="Arial" panose="020B0604020202020204" pitchFamily="34" charset="0"/>
                <a:cs typeface="Arial" panose="020B0604020202020204" pitchFamily="34" charset="0"/>
                <a:sym typeface="Arial"/>
              </a:rPr>
              <a:t>gom vận chuyển về nhà máy</a:t>
            </a: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a:t>
            </a:r>
          </a:p>
          <a:p>
            <a:pPr marL="342892" indent="-342892" algn="just">
              <a:lnSpc>
                <a:spcPct val="130000"/>
              </a:lnSpc>
              <a:buClr>
                <a:srgbClr val="000000"/>
              </a:buClr>
              <a:buFont typeface="Arial"/>
              <a:buAutoNum type="arabicParenBoth"/>
            </a:pP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 </a:t>
            </a:r>
            <a:r>
              <a:rPr lang="vi-VN" sz="2400" kern="0" dirty="0">
                <a:solidFill>
                  <a:schemeClr val="tx1">
                    <a:lumMod val="85000"/>
                    <a:lumOff val="15000"/>
                  </a:schemeClr>
                </a:solidFill>
                <a:latin typeface="Arial" panose="020B0604020202020204" pitchFamily="34" charset="0"/>
                <a:cs typeface="Arial" panose="020B0604020202020204" pitchFamily="34" charset="0"/>
                <a:sym typeface="Arial"/>
              </a:rPr>
              <a:t>Tạo bột giấy và khử mực giấy</a:t>
            </a: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a:t>
            </a:r>
          </a:p>
          <a:p>
            <a:pPr marL="342892" indent="-342892" algn="just">
              <a:lnSpc>
                <a:spcPct val="130000"/>
              </a:lnSpc>
              <a:buClr>
                <a:srgbClr val="000000"/>
              </a:buClr>
              <a:buFont typeface="Arial"/>
              <a:buAutoNum type="arabicParenBoth"/>
            </a:pP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 </a:t>
            </a:r>
            <a:r>
              <a:rPr lang="vi-VN" sz="2400" kern="0" dirty="0">
                <a:solidFill>
                  <a:schemeClr val="tx1">
                    <a:lumMod val="85000"/>
                    <a:lumOff val="15000"/>
                  </a:schemeClr>
                </a:solidFill>
                <a:latin typeface="Arial" panose="020B0604020202020204" pitchFamily="34" charset="0"/>
                <a:cs typeface="Arial" panose="020B0604020202020204" pitchFamily="34" charset="0"/>
                <a:sym typeface="Arial"/>
              </a:rPr>
              <a:t>Nghiền giấy, tẩy màu và làm trắng giấy</a:t>
            </a: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a:t>
            </a:r>
          </a:p>
          <a:p>
            <a:pPr marL="342892" indent="-342892" algn="just">
              <a:lnSpc>
                <a:spcPct val="130000"/>
              </a:lnSpc>
              <a:buClr>
                <a:srgbClr val="000000"/>
              </a:buClr>
              <a:buFont typeface="Arial"/>
              <a:buAutoNum type="arabicParenBoth"/>
            </a:pP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 </a:t>
            </a:r>
            <a:r>
              <a:rPr lang="vi-VN" sz="2400" kern="0" dirty="0">
                <a:solidFill>
                  <a:schemeClr val="tx1">
                    <a:lumMod val="85000"/>
                    <a:lumOff val="15000"/>
                  </a:schemeClr>
                </a:solidFill>
                <a:latin typeface="Arial" panose="020B0604020202020204" pitchFamily="34" charset="0"/>
                <a:cs typeface="Arial" panose="020B0604020202020204" pitchFamily="34" charset="0"/>
                <a:sym typeface="Arial"/>
              </a:rPr>
              <a:t>Xeo giấy.</a:t>
            </a:r>
          </a:p>
          <a:p>
            <a:pPr marL="342892" indent="-342892" algn="just">
              <a:lnSpc>
                <a:spcPct val="130000"/>
              </a:lnSpc>
              <a:buClr>
                <a:srgbClr val="000000"/>
              </a:buClr>
              <a:buFont typeface="Arial"/>
              <a:buAutoNum type="arabicParenBoth"/>
            </a:pP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 Đ</a:t>
            </a:r>
            <a:r>
              <a:rPr lang="vi-VN" sz="2400" kern="0" dirty="0">
                <a:solidFill>
                  <a:schemeClr val="tx1">
                    <a:lumMod val="85000"/>
                    <a:lumOff val="15000"/>
                  </a:schemeClr>
                </a:solidFill>
                <a:latin typeface="Arial" panose="020B0604020202020204" pitchFamily="34" charset="0"/>
                <a:cs typeface="Arial" panose="020B0604020202020204" pitchFamily="34" charset="0"/>
                <a:sym typeface="Arial"/>
              </a:rPr>
              <a:t>ư</a:t>
            </a: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a </a:t>
            </a:r>
            <a:r>
              <a:rPr lang="vi-VN" sz="2400" kern="0" dirty="0">
                <a:solidFill>
                  <a:schemeClr val="tx1">
                    <a:lumMod val="85000"/>
                    <a:lumOff val="15000"/>
                  </a:schemeClr>
                </a:solidFill>
                <a:latin typeface="Arial" panose="020B0604020202020204" pitchFamily="34" charset="0"/>
                <a:cs typeface="Arial" panose="020B0604020202020204" pitchFamily="34" charset="0"/>
                <a:sym typeface="Arial"/>
              </a:rPr>
              <a:t>giấy tái chế vào sử dụng</a:t>
            </a:r>
            <a:r>
              <a:rPr lang="en-US" sz="2400" kern="0" dirty="0">
                <a:solidFill>
                  <a:schemeClr val="tx1">
                    <a:lumMod val="85000"/>
                    <a:lumOff val="15000"/>
                  </a:schemeClr>
                </a:solidFill>
                <a:latin typeface="Arial" panose="020B0604020202020204" pitchFamily="34" charset="0"/>
                <a:cs typeface="Arial" panose="020B0604020202020204" pitchFamily="34" charset="0"/>
                <a:sym typeface="Arial"/>
              </a:rPr>
              <a:t>.</a:t>
            </a:r>
          </a:p>
        </p:txBody>
      </p:sp>
      <p:sp>
        <p:nvSpPr>
          <p:cNvPr id="13" name="Pentagon 12"/>
          <p:cNvSpPr/>
          <p:nvPr/>
        </p:nvSpPr>
        <p:spPr>
          <a:xfrm>
            <a:off x="3732910" y="548252"/>
            <a:ext cx="6802582" cy="812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2800" kern="0" dirty="0">
                <a:solidFill>
                  <a:srgbClr val="002060"/>
                </a:solidFill>
                <a:latin typeface="Arial" panose="020B0604020202020204" pitchFamily="34" charset="0"/>
                <a:cs typeface="Arial" panose="020B0604020202020204" pitchFamily="34" charset="0"/>
                <a:sym typeface="Arial"/>
              </a:rPr>
              <a:t>Sử dụng nguyên liệu an toàn, hiệu quả và đảm bảo sự phát triển bền vững</a:t>
            </a:r>
          </a:p>
        </p:txBody>
      </p:sp>
    </p:spTree>
    <p:extLst>
      <p:ext uri="{BB962C8B-B14F-4D97-AF65-F5344CB8AC3E}">
        <p14:creationId xmlns:p14="http://schemas.microsoft.com/office/powerpoint/2010/main" val="129133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6906940" y="4048760"/>
            <a:ext cx="822960" cy="432000"/>
          </a:xfrm>
          <a:prstGeom prst="downArrow">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800">
              <a:solidFill>
                <a:prstClr val="white"/>
              </a:solidFill>
              <a:sym typeface="Arial"/>
            </a:endParaRPr>
          </a:p>
        </p:txBody>
      </p:sp>
      <p:sp>
        <p:nvSpPr>
          <p:cNvPr id="12" name="Down Arrow 11"/>
          <p:cNvSpPr/>
          <p:nvPr/>
        </p:nvSpPr>
        <p:spPr>
          <a:xfrm>
            <a:off x="6933878" y="1845239"/>
            <a:ext cx="640080" cy="365760"/>
          </a:xfrm>
          <a:prstGeom prst="downArrow">
            <a:avLst>
              <a:gd name="adj1" fmla="val 57576"/>
              <a:gd name="adj2"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sp>
        <p:nvSpPr>
          <p:cNvPr id="24" name="Google Shape;292;p18">
            <a:extLst>
              <a:ext uri="{FF2B5EF4-FFF2-40B4-BE49-F238E27FC236}">
                <a16:creationId xmlns="" xmlns:a16="http://schemas.microsoft.com/office/drawing/2014/main" id="{4C73C16C-3885-44BB-A92C-49EF291DE898}"/>
              </a:ext>
            </a:extLst>
          </p:cNvPr>
          <p:cNvSpPr txBox="1"/>
          <p:nvPr/>
        </p:nvSpPr>
        <p:spPr>
          <a:xfrm>
            <a:off x="8674007" y="2625352"/>
            <a:ext cx="1689193" cy="461624"/>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vi-VN" sz="2400" b="1" kern="0" dirty="0">
                <a:solidFill>
                  <a:srgbClr val="FFFFFF"/>
                </a:solidFill>
                <a:ea typeface="#9Slide02 Noi dung rat dai" panose="02000000000000000000" pitchFamily="2" charset="0"/>
                <a:cs typeface="Arial"/>
                <a:sym typeface="Arial"/>
              </a:rPr>
              <a:t>Vôi sống</a:t>
            </a:r>
            <a:endParaRPr lang="en-US" sz="2400" b="1" kern="0" dirty="0">
              <a:solidFill>
                <a:srgbClr val="FFFFFF"/>
              </a:solidFill>
              <a:ea typeface="#9Slide02 Noi dung rat dai" panose="02000000000000000000" pitchFamily="2" charset="0"/>
              <a:cs typeface="Arial"/>
              <a:sym typeface="Arial"/>
            </a:endParaRPr>
          </a:p>
        </p:txBody>
      </p:sp>
      <p:pic>
        <p:nvPicPr>
          <p:cNvPr id="11" name="Picture 2" descr="Vôi sống là gì - Canxi oxit ? Ứng dụng CaO bột đá vôi - VIETCHEM">
            <a:extLst>
              <a:ext uri="{FF2B5EF4-FFF2-40B4-BE49-F238E27FC236}">
                <a16:creationId xmlns="" xmlns:a16="http://schemas.microsoft.com/office/drawing/2014/main" id="{C7425705-B4A8-41F7-A08D-FACFAEC670F9}"/>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277" b="89872" l="10000" r="91100">
                        <a14:foregroundMark x1="35600" y1="6277" x2="41700" y2="10128"/>
                        <a14:foregroundMark x1="49800" y1="66191" x2="39900" y2="76462"/>
                        <a14:foregroundMark x1="39900" y1="76462" x2="38200" y2="77175"/>
                        <a14:foregroundMark x1="31000" y1="81027" x2="26000" y2="84023"/>
                        <a14:foregroundMark x1="28500" y1="82596" x2="22300" y2="87019"/>
                        <a14:foregroundMark x1="31100" y1="82026" x2="25600" y2="85164"/>
                        <a14:foregroundMark x1="84800" y1="73466" x2="75600" y2="81740"/>
                        <a14:foregroundMark x1="91100" y1="55635" x2="90100" y2="65335"/>
                        <a14:foregroundMark x1="88300" y1="71327" x2="87500" y2="72325"/>
                        <a14:foregroundMark x1="45500" y1="43795" x2="47300" y2="44508"/>
                        <a14:foregroundMark x1="51900" y1="43509" x2="53300" y2="43795"/>
                      </a14:backgroundRemoval>
                    </a14:imgEffect>
                  </a14:imgLayer>
                </a14:imgProps>
              </a:ext>
              <a:ext uri="{28A0092B-C50C-407E-A947-70E740481C1C}">
                <a14:useLocalDpi xmlns:a14="http://schemas.microsoft.com/office/drawing/2010/main" val="0"/>
              </a:ext>
            </a:extLst>
          </a:blip>
          <a:srcRect l="11667" t="2453" r="5000" b="7206"/>
          <a:stretch/>
        </p:blipFill>
        <p:spPr bwMode="auto">
          <a:xfrm>
            <a:off x="6324600" y="2234146"/>
            <a:ext cx="2197007" cy="1669725"/>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1">
            <a:extLst>
              <a:ext uri="{FF2B5EF4-FFF2-40B4-BE49-F238E27FC236}">
                <a16:creationId xmlns="" xmlns:a16="http://schemas.microsoft.com/office/drawing/2014/main" id="{1575203B-BB0D-41F7-960D-BAF9060684FB}"/>
              </a:ext>
            </a:extLst>
          </p:cNvPr>
          <p:cNvSpPr/>
          <p:nvPr/>
        </p:nvSpPr>
        <p:spPr>
          <a:xfrm rot="16200000">
            <a:off x="5623560" y="2594462"/>
            <a:ext cx="640080" cy="457200"/>
          </a:xfrm>
          <a:prstGeom prst="downArrow">
            <a:avLst>
              <a:gd name="adj1" fmla="val 57576"/>
              <a:gd name="adj2"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sp>
        <p:nvSpPr>
          <p:cNvPr id="16" name="Google Shape;292;p18">
            <a:extLst>
              <a:ext uri="{FF2B5EF4-FFF2-40B4-BE49-F238E27FC236}">
                <a16:creationId xmlns="" xmlns:a16="http://schemas.microsoft.com/office/drawing/2014/main" id="{1EF8A71C-A449-416F-82AA-3ADBAA84D4E9}"/>
              </a:ext>
            </a:extLst>
          </p:cNvPr>
          <p:cNvSpPr txBox="1"/>
          <p:nvPr/>
        </p:nvSpPr>
        <p:spPr>
          <a:xfrm>
            <a:off x="2530718" y="4249948"/>
            <a:ext cx="1956549"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vi-VN" sz="2400" kern="0" dirty="0">
                <a:solidFill>
                  <a:srgbClr val="FFFFFF"/>
                </a:solidFill>
                <a:ea typeface="#9Slide02 Noi dung rat dai" panose="02000000000000000000" pitchFamily="2" charset="0"/>
                <a:cs typeface="Arial"/>
                <a:sym typeface="Arial"/>
              </a:rPr>
              <a:t>Đá vôi</a:t>
            </a:r>
            <a:endParaRPr lang="en-US" sz="2400" b="1" kern="0" dirty="0">
              <a:solidFill>
                <a:srgbClr val="FFFFFF"/>
              </a:solidFill>
              <a:ea typeface="#9Slide02 Noi dung rat dai" panose="02000000000000000000" pitchFamily="2" charset="0"/>
              <a:cs typeface="Arial"/>
              <a:sym typeface="Arial"/>
            </a:endParaRPr>
          </a:p>
        </p:txBody>
      </p:sp>
      <p:pic>
        <p:nvPicPr>
          <p:cNvPr id="17" name="Picture 4" descr="DÃY NÚI ĐÁ VÔI XÃ HÀ TÂN">
            <a:extLst>
              <a:ext uri="{FF2B5EF4-FFF2-40B4-BE49-F238E27FC236}">
                <a16:creationId xmlns="" xmlns:a16="http://schemas.microsoft.com/office/drawing/2014/main" id="{E721ABF0-1FC9-45A6-BC08-A89285CF32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49" r="18750" b="5620"/>
          <a:stretch/>
        </p:blipFill>
        <p:spPr bwMode="auto">
          <a:xfrm>
            <a:off x="1683986" y="1381760"/>
            <a:ext cx="3650015" cy="2667000"/>
          </a:xfrm>
          <a:prstGeom prst="roundRect">
            <a:avLst>
              <a:gd name="adj" fmla="val 3889"/>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3" name="Picture 6" descr="Sphere D Png - Sphere 3d Png, Transparen #1141600 - PNG Images - PNGio">
            <a:extLst>
              <a:ext uri="{FF2B5EF4-FFF2-40B4-BE49-F238E27FC236}">
                <a16:creationId xmlns:a16="http://schemas.microsoft.com/office/drawing/2014/main" xmlns="" id="{0D8073BE-37D7-470D-84B8-46A39651F1E2}"/>
              </a:ext>
            </a:extLst>
          </p:cNvPr>
          <p:cNvPicPr>
            <a:picLocks noChangeAspect="1" noChangeArrowheads="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backgroundRemoval t="1792" b="96580" l="14881" r="87381"/>
                    </a14:imgEffect>
                  </a14:imgLayer>
                </a14:imgProps>
              </a:ext>
              <a:ext uri="{28A0092B-C50C-407E-A947-70E740481C1C}">
                <a14:useLocalDpi xmlns:a14="http://schemas.microsoft.com/office/drawing/2010/main" val="0"/>
              </a:ext>
            </a:extLst>
          </a:blip>
          <a:srcRect/>
          <a:stretch>
            <a:fillRect/>
          </a:stretch>
        </p:blipFill>
        <p:spPr bwMode="auto">
          <a:xfrm>
            <a:off x="5908183" y="0"/>
            <a:ext cx="1948385" cy="14241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398226" y="311858"/>
            <a:ext cx="1239142" cy="646331"/>
          </a:xfrm>
          <a:prstGeom prst="rect">
            <a:avLst/>
          </a:prstGeom>
          <a:noFill/>
        </p:spPr>
        <p:txBody>
          <a:bodyPr wrap="square" rtlCol="0">
            <a:spAutoFit/>
          </a:bodyPr>
          <a:lstStyle/>
          <a:p>
            <a:r>
              <a:rPr lang="en-US" sz="3600" b="1" dirty="0" err="1" smtClean="0">
                <a:solidFill>
                  <a:schemeClr val="bg1"/>
                </a:solidFill>
              </a:rPr>
              <a:t>Ca</a:t>
            </a:r>
            <a:endParaRPr lang="en-US" sz="3600" b="1" dirty="0">
              <a:solidFill>
                <a:schemeClr val="bg1"/>
              </a:solidFill>
            </a:endParaRPr>
          </a:p>
        </p:txBody>
      </p:sp>
      <p:pic>
        <p:nvPicPr>
          <p:cNvPr id="21" name="Picture 6" descr="Sphere D Png - Sphere 3d Png, Transparen #1141600 - PNG Images - PNGio">
            <a:extLst>
              <a:ext uri="{FF2B5EF4-FFF2-40B4-BE49-F238E27FC236}">
                <a16:creationId xmlns:a16="http://schemas.microsoft.com/office/drawing/2014/main" xmlns="" id="{229EC9A9-B742-4148-8263-D118D538E8B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792" b="96580" l="14881" r="87381"/>
                    </a14:imgEffect>
                  </a14:imgLayer>
                </a14:imgProps>
              </a:ext>
              <a:ext uri="{28A0092B-C50C-407E-A947-70E740481C1C}">
                <a14:useLocalDpi xmlns:a14="http://schemas.microsoft.com/office/drawing/2010/main" val="0"/>
              </a:ext>
            </a:extLst>
          </a:blip>
          <a:srcRect/>
          <a:stretch>
            <a:fillRect/>
          </a:stretch>
        </p:blipFill>
        <p:spPr bwMode="auto">
          <a:xfrm>
            <a:off x="7516889" y="254757"/>
            <a:ext cx="1219200" cy="89117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674007" y="315560"/>
            <a:ext cx="708338" cy="646331"/>
          </a:xfrm>
          <a:prstGeom prst="rect">
            <a:avLst/>
          </a:prstGeom>
          <a:noFill/>
        </p:spPr>
        <p:txBody>
          <a:bodyPr wrap="square" rtlCol="0">
            <a:spAutoFit/>
          </a:bodyPr>
          <a:lstStyle/>
          <a:p>
            <a:r>
              <a:rPr lang="en-US" sz="3600" b="1" dirty="0" smtClean="0">
                <a:solidFill>
                  <a:schemeClr val="bg1"/>
                </a:solidFill>
              </a:rPr>
              <a:t>O</a:t>
            </a:r>
            <a:endParaRPr lang="en-US" sz="3600" b="1" dirty="0">
              <a:solidFill>
                <a:schemeClr val="bg1"/>
              </a:solidFill>
            </a:endParaRPr>
          </a:p>
        </p:txBody>
      </p:sp>
      <p:sp>
        <p:nvSpPr>
          <p:cNvPr id="2" name="Oval 1"/>
          <p:cNvSpPr/>
          <p:nvPr/>
        </p:nvSpPr>
        <p:spPr>
          <a:xfrm>
            <a:off x="2846231" y="4201160"/>
            <a:ext cx="1390918" cy="61553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343955" y="5215944"/>
            <a:ext cx="2395470" cy="8757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rPr>
              <a:t>Nguyên</a:t>
            </a:r>
            <a:r>
              <a:rPr lang="en-US" sz="2800" dirty="0" smtClean="0">
                <a:solidFill>
                  <a:srgbClr val="FF0000"/>
                </a:solidFill>
              </a:rPr>
              <a:t> </a:t>
            </a:r>
            <a:r>
              <a:rPr lang="en-US" sz="2800" dirty="0" err="1" smtClean="0">
                <a:solidFill>
                  <a:srgbClr val="FF0000"/>
                </a:solidFill>
              </a:rPr>
              <a:t>liệu</a:t>
            </a:r>
            <a:endParaRPr lang="en-US" sz="2800" dirty="0">
              <a:solidFill>
                <a:srgbClr val="FF0000"/>
              </a:solidFill>
            </a:endParaRPr>
          </a:p>
        </p:txBody>
      </p:sp>
      <p:cxnSp>
        <p:nvCxnSpPr>
          <p:cNvPr id="6" name="Straight Arrow Connector 5"/>
          <p:cNvCxnSpPr/>
          <p:nvPr/>
        </p:nvCxnSpPr>
        <p:spPr>
          <a:xfrm>
            <a:off x="3554569" y="4816699"/>
            <a:ext cx="0" cy="399245"/>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8" descr="Hướng dẫn pha màu vôi ve quét tường đẹp chuẩ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2894" y="4750437"/>
            <a:ext cx="2902127" cy="186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par>
                                <p:cTn id="47" presetID="16" presetClass="entr" presetSubtype="21"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4" grpId="0"/>
      <p:bldP spid="15" grpId="0" animBg="1"/>
      <p:bldP spid="16" grpId="0"/>
      <p:bldP spid="18" grpId="0"/>
      <p:bldP spid="22" grpId="0"/>
      <p:bldP spid="2"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5275"/>
        <p:cNvGrpSpPr/>
        <p:nvPr/>
      </p:nvGrpSpPr>
      <p:grpSpPr>
        <a:xfrm>
          <a:off x="0" y="0"/>
          <a:ext cx="0" cy="0"/>
          <a:chOff x="0" y="0"/>
          <a:chExt cx="0" cy="0"/>
        </a:xfrm>
      </p:grpSpPr>
      <p:sp>
        <p:nvSpPr>
          <p:cNvPr id="5276" name="Google Shape;5276;p56"/>
          <p:cNvSpPr txBox="1">
            <a:spLocks noGrp="1"/>
          </p:cNvSpPr>
          <p:nvPr>
            <p:ph type="title"/>
          </p:nvPr>
        </p:nvSpPr>
        <p:spPr>
          <a:xfrm>
            <a:off x="2664654" y="457359"/>
            <a:ext cx="6690168" cy="906600"/>
          </a:xfrm>
          <a:prstGeom prst="rect">
            <a:avLst/>
          </a:prstGeom>
          <a:noFill/>
        </p:spPr>
        <p:txBody>
          <a:bodyPr spcFirstLastPara="1" wrap="square" lIns="91425" tIns="91425" rIns="91425" bIns="91425" anchor="t" anchorCtr="0">
            <a:noAutofit/>
          </a:bodyPr>
          <a:lstStyle/>
          <a:p>
            <a:pPr lvl="0"/>
            <a:r>
              <a:rPr lang="en-US" sz="5400" dirty="0">
                <a:solidFill>
                  <a:srgbClr val="FF0000"/>
                </a:solidFill>
                <a:latin typeface="Arial" panose="020B0604020202020204" pitchFamily="34" charset="0"/>
                <a:cs typeface="Arial" panose="020B0604020202020204" pitchFamily="34" charset="0"/>
              </a:rPr>
              <a:t>NHIỆM VỤ VỀ NHÀ</a:t>
            </a:r>
            <a:endParaRPr sz="5400" dirty="0">
              <a:solidFill>
                <a:srgbClr val="FF0000"/>
              </a:solidFill>
              <a:latin typeface="Arial" panose="020B0604020202020204" pitchFamily="34" charset="0"/>
              <a:cs typeface="Arial" panose="020B0604020202020204" pitchFamily="34" charset="0"/>
            </a:endParaRPr>
          </a:p>
        </p:txBody>
      </p:sp>
      <p:grpSp>
        <p:nvGrpSpPr>
          <p:cNvPr id="5277" name="Google Shape;5277;p56"/>
          <p:cNvGrpSpPr/>
          <p:nvPr/>
        </p:nvGrpSpPr>
        <p:grpSpPr>
          <a:xfrm>
            <a:off x="10093290" y="5281115"/>
            <a:ext cx="194021" cy="191487"/>
            <a:chOff x="6232000" y="1435050"/>
            <a:chExt cx="488225" cy="481850"/>
          </a:xfrm>
        </p:grpSpPr>
        <p:sp>
          <p:nvSpPr>
            <p:cNvPr id="5278" name="Google Shape;5278;p56"/>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5279" name="Google Shape;5279;p56"/>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5280" name="Google Shape;5280;p56"/>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5281" name="Google Shape;5281;p56"/>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sp>
          <p:nvSpPr>
            <p:cNvPr id="5282" name="Google Shape;5282;p56"/>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435D74"/>
                </a:solidFill>
                <a:cs typeface="Arial"/>
                <a:sym typeface="Arial"/>
              </a:endParaRPr>
            </a:p>
          </p:txBody>
        </p:sp>
      </p:grpSp>
      <p:sp>
        <p:nvSpPr>
          <p:cNvPr id="5283" name="Google Shape;5283;p56">
            <a:hlinkClick r:id="" action="ppaction://noaction"/>
          </p:cNvPr>
          <p:cNvSpPr txBox="1"/>
          <p:nvPr/>
        </p:nvSpPr>
        <p:spPr>
          <a:xfrm>
            <a:off x="9940250" y="1464702"/>
            <a:ext cx="500100" cy="333900"/>
          </a:xfrm>
          <a:prstGeom prst="rect">
            <a:avLst/>
          </a:prstGeom>
          <a:noFill/>
          <a:ln>
            <a:noFill/>
          </a:ln>
        </p:spPr>
        <p:txBody>
          <a:bodyPr spcFirstLastPara="1" wrap="square" lIns="91425" tIns="91425" rIns="91425" bIns="91425" anchor="ctr" anchorCtr="0">
            <a:noAutofit/>
          </a:bodyPr>
          <a:lstStyle/>
          <a:p>
            <a:pPr algn="ctr">
              <a:lnSpc>
                <a:spcPct val="80000"/>
              </a:lnSpc>
              <a:buClr>
                <a:srgbClr val="000000"/>
              </a:buClr>
              <a:buFont typeface="Arial"/>
              <a:buNone/>
            </a:pPr>
            <a:r>
              <a:rPr lang="en" sz="1500" b="1" kern="0">
                <a:solidFill>
                  <a:srgbClr val="000000"/>
                </a:solidFill>
                <a:latin typeface="Jua"/>
                <a:ea typeface="Jua"/>
                <a:cs typeface="Jua"/>
                <a:sym typeface="Jua"/>
              </a:rPr>
              <a:t>01</a:t>
            </a:r>
            <a:endParaRPr sz="1500" b="1" kern="0">
              <a:solidFill>
                <a:srgbClr val="000000"/>
              </a:solidFill>
              <a:latin typeface="Jua"/>
              <a:ea typeface="Jua"/>
              <a:cs typeface="Jua"/>
              <a:sym typeface="Jua"/>
            </a:endParaRPr>
          </a:p>
        </p:txBody>
      </p:sp>
      <p:sp>
        <p:nvSpPr>
          <p:cNvPr id="5284" name="Google Shape;5284;p56">
            <a:hlinkClick r:id="rId3" action="ppaction://hlinksldjump"/>
          </p:cNvPr>
          <p:cNvSpPr txBox="1"/>
          <p:nvPr/>
        </p:nvSpPr>
        <p:spPr>
          <a:xfrm>
            <a:off x="9940250" y="2029027"/>
            <a:ext cx="500100" cy="333900"/>
          </a:xfrm>
          <a:prstGeom prst="rect">
            <a:avLst/>
          </a:prstGeom>
          <a:noFill/>
          <a:ln>
            <a:noFill/>
          </a:ln>
        </p:spPr>
        <p:txBody>
          <a:bodyPr spcFirstLastPara="1" wrap="square" lIns="91425" tIns="91425" rIns="91425" bIns="91425" anchor="ctr" anchorCtr="0">
            <a:noAutofit/>
          </a:bodyPr>
          <a:lstStyle/>
          <a:p>
            <a:pPr algn="ctr">
              <a:lnSpc>
                <a:spcPct val="80000"/>
              </a:lnSpc>
              <a:buClr>
                <a:srgbClr val="000000"/>
              </a:buClr>
              <a:buFont typeface="Arial"/>
              <a:buNone/>
            </a:pPr>
            <a:r>
              <a:rPr lang="en" sz="1500" b="1" kern="0">
                <a:solidFill>
                  <a:srgbClr val="000000"/>
                </a:solidFill>
                <a:latin typeface="Jua"/>
                <a:ea typeface="Jua"/>
                <a:cs typeface="Jua"/>
                <a:sym typeface="Jua"/>
              </a:rPr>
              <a:t>02</a:t>
            </a:r>
            <a:endParaRPr sz="1500" b="1" kern="0">
              <a:solidFill>
                <a:srgbClr val="000000"/>
              </a:solidFill>
              <a:latin typeface="Jua"/>
              <a:ea typeface="Jua"/>
              <a:cs typeface="Jua"/>
              <a:sym typeface="Jua"/>
            </a:endParaRPr>
          </a:p>
        </p:txBody>
      </p:sp>
      <p:sp>
        <p:nvSpPr>
          <p:cNvPr id="5285" name="Google Shape;5285;p56">
            <a:hlinkClick r:id="rId4" action="ppaction://hlinksldjump"/>
          </p:cNvPr>
          <p:cNvSpPr txBox="1"/>
          <p:nvPr/>
        </p:nvSpPr>
        <p:spPr>
          <a:xfrm>
            <a:off x="9940250" y="2567074"/>
            <a:ext cx="500100" cy="333900"/>
          </a:xfrm>
          <a:prstGeom prst="rect">
            <a:avLst/>
          </a:prstGeom>
          <a:noFill/>
          <a:ln>
            <a:noFill/>
          </a:ln>
        </p:spPr>
        <p:txBody>
          <a:bodyPr spcFirstLastPara="1" wrap="square" lIns="91425" tIns="91425" rIns="91425" bIns="91425" anchor="ctr" anchorCtr="0">
            <a:noAutofit/>
          </a:bodyPr>
          <a:lstStyle/>
          <a:p>
            <a:pPr algn="ctr">
              <a:lnSpc>
                <a:spcPct val="80000"/>
              </a:lnSpc>
              <a:buClr>
                <a:srgbClr val="000000"/>
              </a:buClr>
              <a:buFont typeface="Arial"/>
              <a:buNone/>
            </a:pPr>
            <a:r>
              <a:rPr lang="en" sz="1500" b="1" kern="0">
                <a:solidFill>
                  <a:srgbClr val="000000"/>
                </a:solidFill>
                <a:latin typeface="Jua"/>
                <a:ea typeface="Jua"/>
                <a:cs typeface="Jua"/>
                <a:sym typeface="Jua"/>
              </a:rPr>
              <a:t>03</a:t>
            </a:r>
            <a:endParaRPr sz="1500" b="1" kern="0">
              <a:solidFill>
                <a:srgbClr val="000000"/>
              </a:solidFill>
              <a:latin typeface="Jua"/>
              <a:ea typeface="Jua"/>
              <a:cs typeface="Jua"/>
              <a:sym typeface="Jua"/>
            </a:endParaRPr>
          </a:p>
        </p:txBody>
      </p:sp>
      <p:pic>
        <p:nvPicPr>
          <p:cNvPr id="1026" name="Picture 2" descr="Hình ảnh Phim Hoạt Hình Vẽ Tay Ngôi Nhà Nhỏ Dễ Thương, Vẽ Tay Ngôi Nhà Nhỏ,  Màu Kẹo, Cây Xanh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50" b="98167" l="4167" r="97917"/>
                    </a14:imgEffect>
                  </a14:imgLayer>
                </a14:imgProps>
              </a:ext>
              <a:ext uri="{28A0092B-C50C-407E-A947-70E740481C1C}">
                <a14:useLocalDpi xmlns:a14="http://schemas.microsoft.com/office/drawing/2010/main" val="0"/>
              </a:ext>
            </a:extLst>
          </a:blip>
          <a:srcRect l="8512" t="9490" r="12499"/>
          <a:stretch/>
        </p:blipFill>
        <p:spPr bwMode="auto">
          <a:xfrm>
            <a:off x="8568055" y="2900974"/>
            <a:ext cx="3438511" cy="394004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406544" y="1631652"/>
            <a:ext cx="9145833" cy="1524701"/>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342892" indent="-342892" algn="just">
              <a:lnSpc>
                <a:spcPct val="120000"/>
              </a:lnSpc>
              <a:buClr>
                <a:srgbClr val="000000"/>
              </a:buClr>
              <a:buFont typeface="Wingdings" panose="05000000000000000000" pitchFamily="2" charset="2"/>
              <a:buChar char="ü"/>
            </a:pPr>
            <a:r>
              <a:rPr lang="vi-VN" sz="2800" kern="0" dirty="0" smtClean="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Chuẩn</a:t>
            </a:r>
            <a:r>
              <a:rPr lang="en-US"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 </a:t>
            </a:r>
            <a:r>
              <a:rPr lang="vi-VN" sz="2800" kern="0" dirty="0" smtClean="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bị </a:t>
            </a:r>
            <a:r>
              <a:rPr lang="vi-VN"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bài </a:t>
            </a:r>
            <a:r>
              <a:rPr lang="en-US"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a:t>
            </a:r>
            <a:r>
              <a:rPr lang="vi-VN"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Một số</a:t>
            </a:r>
            <a:r>
              <a:rPr lang="en-US"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 l</a:t>
            </a:r>
            <a:r>
              <a:rPr lang="vi-VN"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ương</a:t>
            </a:r>
            <a:r>
              <a:rPr lang="en-US"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 t</a:t>
            </a:r>
            <a:r>
              <a:rPr lang="vi-VN"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hự</a:t>
            </a:r>
            <a:r>
              <a:rPr lang="en-US"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c - </a:t>
            </a:r>
            <a:r>
              <a:rPr lang="vi-VN"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thực phẩm</a:t>
            </a:r>
            <a:r>
              <a:rPr lang="en-US" sz="2800" kern="0" dirty="0">
                <a:solidFill>
                  <a:srgbClr val="FF0000"/>
                </a:solidFill>
                <a:latin typeface="Arial" panose="020B0604020202020204" pitchFamily="34" charset="0"/>
                <a:ea typeface="Autocar Bold Condensed" panose="020B0500000000000000" pitchFamily="34" charset="0"/>
                <a:cs typeface="Arial" panose="020B0604020202020204" pitchFamily="34" charset="0"/>
                <a:sym typeface="Arial"/>
              </a:rPr>
              <a:t>”.</a:t>
            </a:r>
          </a:p>
        </p:txBody>
      </p:sp>
    </p:spTree>
    <p:extLst>
      <p:ext uri="{BB962C8B-B14F-4D97-AF65-F5344CB8AC3E}">
        <p14:creationId xmlns:p14="http://schemas.microsoft.com/office/powerpoint/2010/main" val="176215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6903720" y="3886200"/>
            <a:ext cx="822960" cy="432000"/>
          </a:xfrm>
          <a:prstGeom prst="downArrow">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800">
              <a:solidFill>
                <a:prstClr val="white"/>
              </a:solidFill>
              <a:sym typeface="Arial"/>
            </a:endParaRPr>
          </a:p>
        </p:txBody>
      </p:sp>
      <p:sp>
        <p:nvSpPr>
          <p:cNvPr id="12" name="Down Arrow 11"/>
          <p:cNvSpPr/>
          <p:nvPr/>
        </p:nvSpPr>
        <p:spPr>
          <a:xfrm>
            <a:off x="6995160" y="1600200"/>
            <a:ext cx="640080" cy="365760"/>
          </a:xfrm>
          <a:prstGeom prst="downArrow">
            <a:avLst>
              <a:gd name="adj1" fmla="val 57576"/>
              <a:gd name="adj2"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sp>
        <p:nvSpPr>
          <p:cNvPr id="23" name="TextBox 22">
            <a:extLst>
              <a:ext uri="{FF2B5EF4-FFF2-40B4-BE49-F238E27FC236}">
                <a16:creationId xmlns="" xmlns:a16="http://schemas.microsoft.com/office/drawing/2014/main" id="{8BE5B77F-05DC-4DCA-9515-997D645770AB}"/>
              </a:ext>
            </a:extLst>
          </p:cNvPr>
          <p:cNvSpPr txBox="1"/>
          <p:nvPr/>
        </p:nvSpPr>
        <p:spPr>
          <a:xfrm>
            <a:off x="6534612" y="397468"/>
            <a:ext cx="2142029" cy="1200329"/>
          </a:xfrm>
          <a:prstGeom prst="rect">
            <a:avLst/>
          </a:prstGeom>
          <a:noFill/>
          <a:ln>
            <a:noFill/>
          </a:ln>
        </p:spPr>
        <p:txBody>
          <a:bodyPr wrap="square" rtlCol="0" anchor="ctr" anchorCtr="0">
            <a:spAutoFit/>
          </a:bodyPr>
          <a:lstStyle/>
          <a:p>
            <a:pPr algn="ctr">
              <a:defRPr/>
            </a:pPr>
            <a:r>
              <a:rPr lang="vi-VN" sz="3600" b="1" dirty="0">
                <a:solidFill>
                  <a:srgbClr val="FFFFFF"/>
                </a:solidFill>
                <a:ea typeface="#9Slide02 Tieu de rat dai 01" panose="02000000000000000000" pitchFamily="2" charset="0"/>
                <a:sym typeface="Arial"/>
              </a:rPr>
              <a:t>C</a:t>
            </a:r>
            <a:r>
              <a:rPr lang="en-US" sz="3600" b="1" dirty="0">
                <a:solidFill>
                  <a:srgbClr val="FFFFFF"/>
                </a:solidFill>
                <a:ea typeface="#9Slide02 Tieu de rat dai 01" panose="02000000000000000000" pitchFamily="2" charset="0"/>
                <a:sym typeface="Arial"/>
              </a:rPr>
              <a:t>, H, O</a:t>
            </a:r>
            <a:r>
              <a:rPr lang="vi-VN" sz="3600" b="1" dirty="0">
                <a:solidFill>
                  <a:srgbClr val="FFFFFF"/>
                </a:solidFill>
                <a:ea typeface="#9Slide02 Tieu de rat dai 01" panose="02000000000000000000" pitchFamily="2" charset="0"/>
                <a:sym typeface="Arial"/>
              </a:rPr>
              <a:t> ...</a:t>
            </a:r>
            <a:endParaRPr lang="en-US" sz="3600" b="1" dirty="0">
              <a:solidFill>
                <a:srgbClr val="FFFFFF"/>
              </a:solidFill>
              <a:ea typeface="#9Slide02 Noi dung rat dai" panose="02000000000000000000" pitchFamily="2" charset="0"/>
              <a:sym typeface="Arial"/>
            </a:endParaRPr>
          </a:p>
        </p:txBody>
      </p:sp>
      <p:sp>
        <p:nvSpPr>
          <p:cNvPr id="24" name="Google Shape;292;p18">
            <a:extLst>
              <a:ext uri="{FF2B5EF4-FFF2-40B4-BE49-F238E27FC236}">
                <a16:creationId xmlns="" xmlns:a16="http://schemas.microsoft.com/office/drawing/2014/main" id="{4C73C16C-3885-44BB-A92C-49EF291DE898}"/>
              </a:ext>
            </a:extLst>
          </p:cNvPr>
          <p:cNvSpPr txBox="1"/>
          <p:nvPr/>
        </p:nvSpPr>
        <p:spPr>
          <a:xfrm>
            <a:off x="8458201" y="2662576"/>
            <a:ext cx="1252537" cy="461624"/>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vi-VN" sz="2400" b="1" kern="0" dirty="0">
                <a:solidFill>
                  <a:srgbClr val="FFFFFF"/>
                </a:solidFill>
                <a:ea typeface="#9Slide02 Noi dung rat dai" panose="02000000000000000000" pitchFamily="2" charset="0"/>
                <a:cs typeface="Arial"/>
                <a:sym typeface="Arial"/>
              </a:rPr>
              <a:t>Gỗ ép</a:t>
            </a:r>
            <a:endParaRPr lang="en-US" sz="2400" b="1" kern="0" dirty="0">
              <a:solidFill>
                <a:srgbClr val="FFFFFF"/>
              </a:solidFill>
              <a:ea typeface="#9Slide02 Noi dung rat dai" panose="02000000000000000000" pitchFamily="2" charset="0"/>
              <a:cs typeface="Arial"/>
              <a:sym typeface="Arial"/>
            </a:endParaRPr>
          </a:p>
        </p:txBody>
      </p:sp>
      <p:pic>
        <p:nvPicPr>
          <p:cNvPr id="11266" name="Picture 2" descr="Mẫu tủ quần áo gỗ công nghiệp, gỗ ép giá rẻ nhất Hải Phòng - Nội thất IQ">
            <a:extLst>
              <a:ext uri="{FF2B5EF4-FFF2-40B4-BE49-F238E27FC236}">
                <a16:creationId xmlns="" xmlns:a16="http://schemas.microsoft.com/office/drawing/2014/main" id="{74731E83-C275-427D-B0B7-00267E0A316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742" b="89888" l="2969" r="94219">
                        <a14:foregroundMark x1="7031" y1="82247" x2="7500" y2="60674"/>
                        <a14:foregroundMark x1="7500" y1="60674" x2="8594" y2="57753"/>
                        <a14:foregroundMark x1="72188" y1="6966" x2="47656" y2="7416"/>
                        <a14:foregroundMark x1="94219" y1="49663" x2="89219" y2="31910"/>
                        <a14:foregroundMark x1="89219" y1="31910" x2="89219" y2="31685"/>
                        <a14:foregroundMark x1="2969" y1="73258" x2="6094" y2="82697"/>
                      </a14:backgroundRemoval>
                    </a14:imgEffect>
                  </a14:imgLayer>
                </a14:imgProps>
              </a:ext>
              <a:ext uri="{28A0092B-C50C-407E-A947-70E740481C1C}">
                <a14:useLocalDpi xmlns:a14="http://schemas.microsoft.com/office/drawing/2010/main" val="0"/>
              </a:ext>
            </a:extLst>
          </a:blip>
          <a:srcRect/>
          <a:stretch>
            <a:fillRect/>
          </a:stretch>
        </p:blipFill>
        <p:spPr bwMode="auto">
          <a:xfrm>
            <a:off x="6400800" y="2309522"/>
            <a:ext cx="1829218" cy="127187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Express Curved Desk Package – Ideal Furniture">
            <a:extLst>
              <a:ext uri="{FF2B5EF4-FFF2-40B4-BE49-F238E27FC236}">
                <a16:creationId xmlns="" xmlns:a16="http://schemas.microsoft.com/office/drawing/2014/main" id="{9CEFB446-4EE5-4767-89E7-849682670DC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5200" r="95000">
                        <a14:foregroundMark x1="5200" y1="28714" x2="12000" y2="36571"/>
                        <a14:foregroundMark x1="95000" y1="45571" x2="88800" y2="43857"/>
                      </a14:backgroundRemoval>
                    </a14:imgEffect>
                  </a14:imgLayer>
                </a14:imgProps>
              </a:ext>
              <a:ext uri="{28A0092B-C50C-407E-A947-70E740481C1C}">
                <a14:useLocalDpi xmlns:a14="http://schemas.microsoft.com/office/drawing/2010/main" val="0"/>
              </a:ext>
            </a:extLst>
          </a:blip>
          <a:srcRect/>
          <a:stretch>
            <a:fillRect/>
          </a:stretch>
        </p:blipFill>
        <p:spPr bwMode="auto">
          <a:xfrm>
            <a:off x="6120041" y="3667109"/>
            <a:ext cx="2819861" cy="3947805"/>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1">
            <a:extLst>
              <a:ext uri="{FF2B5EF4-FFF2-40B4-BE49-F238E27FC236}">
                <a16:creationId xmlns="" xmlns:a16="http://schemas.microsoft.com/office/drawing/2014/main" id="{7E837B46-18E3-4857-8106-A6BC4F536F6E}"/>
              </a:ext>
            </a:extLst>
          </p:cNvPr>
          <p:cNvSpPr/>
          <p:nvPr/>
        </p:nvSpPr>
        <p:spPr>
          <a:xfrm rot="16200000">
            <a:off x="5623560" y="2670662"/>
            <a:ext cx="640080" cy="457200"/>
          </a:xfrm>
          <a:prstGeom prst="downArrow">
            <a:avLst>
              <a:gd name="adj1" fmla="val 57576"/>
              <a:gd name="adj2"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sp>
        <p:nvSpPr>
          <p:cNvPr id="16" name="Google Shape;292;p18">
            <a:extLst>
              <a:ext uri="{FF2B5EF4-FFF2-40B4-BE49-F238E27FC236}">
                <a16:creationId xmlns="" xmlns:a16="http://schemas.microsoft.com/office/drawing/2014/main" id="{71522B0A-BAF1-441A-A912-10B31FC3E2D4}"/>
              </a:ext>
            </a:extLst>
          </p:cNvPr>
          <p:cNvSpPr txBox="1"/>
          <p:nvPr/>
        </p:nvSpPr>
        <p:spPr>
          <a:xfrm>
            <a:off x="2802544" y="4549011"/>
            <a:ext cx="1693256"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vi-VN" sz="2400" kern="0" dirty="0">
                <a:solidFill>
                  <a:srgbClr val="FFFFFF"/>
                </a:solidFill>
                <a:ea typeface="#9Slide02 Noi dung rat dai" panose="02000000000000000000" pitchFamily="2" charset="0"/>
                <a:cs typeface="Arial"/>
                <a:sym typeface="Arial"/>
              </a:rPr>
              <a:t>Gỗ</a:t>
            </a:r>
            <a:endParaRPr lang="en-US" sz="2400" b="1" kern="0" dirty="0">
              <a:solidFill>
                <a:srgbClr val="FFFFFF"/>
              </a:solidFill>
              <a:ea typeface="#9Slide02 Noi dung rat dai" panose="02000000000000000000" pitchFamily="2" charset="0"/>
              <a:cs typeface="Arial"/>
              <a:sym typeface="Arial"/>
            </a:endParaRPr>
          </a:p>
        </p:txBody>
      </p:sp>
      <p:pic>
        <p:nvPicPr>
          <p:cNvPr id="17" name="Picture 2" descr="Gỗ Hương là gì? Gỗ Hương có mấy loại, giá đắt không? ⋆ HDK">
            <a:extLst>
              <a:ext uri="{FF2B5EF4-FFF2-40B4-BE49-F238E27FC236}">
                <a16:creationId xmlns="" xmlns:a16="http://schemas.microsoft.com/office/drawing/2014/main" id="{CD39D77E-8CBC-4EC7-9E70-ECD91643AF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6667"/>
          <a:stretch/>
        </p:blipFill>
        <p:spPr bwMode="auto">
          <a:xfrm>
            <a:off x="1929801" y="289760"/>
            <a:ext cx="3088725" cy="4028440"/>
          </a:xfrm>
          <a:prstGeom prst="roundRect">
            <a:avLst>
              <a:gd name="adj" fmla="val 4547"/>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11" name="Oval 10"/>
          <p:cNvSpPr/>
          <p:nvPr/>
        </p:nvSpPr>
        <p:spPr>
          <a:xfrm>
            <a:off x="2953713" y="4472054"/>
            <a:ext cx="1390918" cy="61553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662051" y="5087593"/>
            <a:ext cx="0" cy="399245"/>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464316" y="5486838"/>
            <a:ext cx="2395470" cy="8757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rPr>
              <a:t>Nguyên</a:t>
            </a:r>
            <a:r>
              <a:rPr lang="en-US" sz="2800" dirty="0" smtClean="0">
                <a:solidFill>
                  <a:srgbClr val="FF0000"/>
                </a:solidFill>
              </a:rPr>
              <a:t> </a:t>
            </a:r>
            <a:r>
              <a:rPr lang="en-US" sz="2800" dirty="0" err="1" smtClean="0">
                <a:solidFill>
                  <a:srgbClr val="FF0000"/>
                </a:solidFill>
              </a:rPr>
              <a:t>liệu</a:t>
            </a:r>
            <a:endParaRPr lang="en-US" sz="2800" dirty="0">
              <a:solidFill>
                <a:srgbClr val="FF0000"/>
              </a:solidFill>
            </a:endParaRPr>
          </a:p>
        </p:txBody>
      </p:sp>
    </p:spTree>
    <p:extLst>
      <p:ext uri="{BB962C8B-B14F-4D97-AF65-F5344CB8AC3E}">
        <p14:creationId xmlns:p14="http://schemas.microsoft.com/office/powerpoint/2010/main" val="391276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fade">
                                      <p:cBhvr>
                                        <p:cTn id="15" dur="500"/>
                                        <p:tgtEl>
                                          <p:spTgt spid="1126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3" grpId="0"/>
      <p:bldP spid="24" grpId="0"/>
      <p:bldP spid="15" grpId="0" animBg="1"/>
      <p:bldP spid="16" grpId="0"/>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5684520" y="4292400"/>
            <a:ext cx="822960" cy="432000"/>
          </a:xfrm>
          <a:prstGeom prst="downArrow">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800">
              <a:solidFill>
                <a:prstClr val="white"/>
              </a:solidFill>
              <a:sym typeface="Arial"/>
            </a:endParaRPr>
          </a:p>
        </p:txBody>
      </p:sp>
      <p:sp>
        <p:nvSpPr>
          <p:cNvPr id="12" name="Down Arrow 11"/>
          <p:cNvSpPr/>
          <p:nvPr/>
        </p:nvSpPr>
        <p:spPr>
          <a:xfrm>
            <a:off x="5775960" y="1676400"/>
            <a:ext cx="640080" cy="365760"/>
          </a:xfrm>
          <a:prstGeom prst="downArrow">
            <a:avLst>
              <a:gd name="adj1" fmla="val 57576"/>
              <a:gd name="adj2"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sp>
        <p:nvSpPr>
          <p:cNvPr id="19" name="Down Arrow 11">
            <a:extLst>
              <a:ext uri="{FF2B5EF4-FFF2-40B4-BE49-F238E27FC236}">
                <a16:creationId xmlns="" xmlns:a16="http://schemas.microsoft.com/office/drawing/2014/main" id="{09FA6582-6656-4015-B9C0-70F25ADE918C}"/>
              </a:ext>
            </a:extLst>
          </p:cNvPr>
          <p:cNvSpPr/>
          <p:nvPr/>
        </p:nvSpPr>
        <p:spPr>
          <a:xfrm rot="16200000">
            <a:off x="4328160" y="3032760"/>
            <a:ext cx="640080" cy="457200"/>
          </a:xfrm>
          <a:prstGeom prst="downArrow">
            <a:avLst>
              <a:gd name="adj1" fmla="val 57576"/>
              <a:gd name="adj2"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pic>
        <p:nvPicPr>
          <p:cNvPr id="4098" name="Picture 2" descr="Cách đổi mật khẩu ổ khóa 4 số, 10 số đơn giản không cần thợ">
            <a:extLst>
              <a:ext uri="{FF2B5EF4-FFF2-40B4-BE49-F238E27FC236}">
                <a16:creationId xmlns="" xmlns:a16="http://schemas.microsoft.com/office/drawing/2014/main" id="{56A55F6B-306A-4E91-BDB3-837DD1A7F8A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80" b="89820" l="9880" r="94311">
                        <a14:foregroundMark x1="92315" y1="32036" x2="92315" y2="39920"/>
                        <a14:foregroundMark x1="92315" y1="39920" x2="90818" y2="42415"/>
                        <a14:foregroundMark x1="92814" y1="32236" x2="94311" y2="36327"/>
                        <a14:foregroundMark x1="89321" y1="28643" x2="91916" y2="31138"/>
                      </a14:backgroundRemoval>
                    </a14:imgEffect>
                  </a14:imgLayer>
                </a14:imgProps>
              </a:ext>
              <a:ext uri="{28A0092B-C50C-407E-A947-70E740481C1C}">
                <a14:useLocalDpi xmlns:a14="http://schemas.microsoft.com/office/drawing/2010/main" val="0"/>
              </a:ext>
            </a:extLst>
          </a:blip>
          <a:srcRect l="32222" t="23334" b="16667"/>
          <a:stretch/>
        </p:blipFill>
        <p:spPr bwMode="auto">
          <a:xfrm rot="688575">
            <a:off x="4876799" y="4729396"/>
            <a:ext cx="2438400" cy="21585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elated image">
            <a:extLst>
              <a:ext uri="{FF2B5EF4-FFF2-40B4-BE49-F238E27FC236}">
                <a16:creationId xmlns="" xmlns:a16="http://schemas.microsoft.com/office/drawing/2014/main" id="{611253AB-5F11-4449-8BDD-E9A5E4757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615" y="3369656"/>
            <a:ext cx="1798795" cy="15683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Боксит это горная порода. Физические свойства, описание, месторождения и  фото. Камень Боксит.">
            <a:extLst>
              <a:ext uri="{FF2B5EF4-FFF2-40B4-BE49-F238E27FC236}">
                <a16:creationId xmlns="" xmlns:a16="http://schemas.microsoft.com/office/drawing/2014/main" id="{A762D71E-1449-415A-867E-7BB3A67C8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500" b="95000" l="10000" r="90000">
                        <a14:foregroundMark x1="51000" y1="6500" x2="61250" y2="23500"/>
                        <a14:foregroundMark x1="41000" y1="95000" x2="40750" y2="80250"/>
                        <a14:foregroundMark x1="69250" y1="90500" x2="65750" y2="85000"/>
                        <a14:foregroundMark x1="57500" y1="93250" x2="56750" y2="83500"/>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118971" y="1676400"/>
            <a:ext cx="1693256" cy="16932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8BE5B77F-05DC-4DCA-9515-997D645770AB}"/>
              </a:ext>
            </a:extLst>
          </p:cNvPr>
          <p:cNvSpPr txBox="1"/>
          <p:nvPr/>
        </p:nvSpPr>
        <p:spPr>
          <a:xfrm>
            <a:off x="5478889" y="360690"/>
            <a:ext cx="1234219" cy="1200329"/>
          </a:xfrm>
          <a:prstGeom prst="rect">
            <a:avLst/>
          </a:prstGeom>
          <a:noFill/>
          <a:ln>
            <a:noFill/>
          </a:ln>
        </p:spPr>
        <p:txBody>
          <a:bodyPr wrap="square" rtlCol="0" anchor="ctr" anchorCtr="0">
            <a:spAutoFit/>
          </a:bodyPr>
          <a:lstStyle/>
          <a:p>
            <a:pPr algn="ctr">
              <a:spcAft>
                <a:spcPts val="600"/>
              </a:spcAft>
              <a:defRPr/>
            </a:pPr>
            <a:r>
              <a:rPr lang="vi-VN" sz="3600" b="1" dirty="0">
                <a:solidFill>
                  <a:srgbClr val="F0C593"/>
                </a:solidFill>
                <a:ea typeface="#9Slide02 Tieu de rat dai 01" panose="02000000000000000000" pitchFamily="2" charset="0"/>
                <a:sym typeface="Arial"/>
              </a:rPr>
              <a:t>Fe </a:t>
            </a:r>
            <a:r>
              <a:rPr lang="vi-VN" sz="3600" b="1" dirty="0">
                <a:solidFill>
                  <a:srgbClr val="FFFFFF"/>
                </a:solidFill>
                <a:ea typeface="#9Slide02 Tieu de rat dai 01" panose="02000000000000000000" pitchFamily="2" charset="0"/>
                <a:sym typeface="Arial"/>
              </a:rPr>
              <a:t> C</a:t>
            </a:r>
            <a:endParaRPr lang="en-US" sz="3600" b="1" dirty="0">
              <a:solidFill>
                <a:srgbClr val="FFFFFF"/>
              </a:solidFill>
              <a:ea typeface="#9Slide02 Noi dung rat dai" panose="02000000000000000000" pitchFamily="2" charset="0"/>
              <a:sym typeface="Arial"/>
            </a:endParaRPr>
          </a:p>
        </p:txBody>
      </p:sp>
      <p:pic>
        <p:nvPicPr>
          <p:cNvPr id="4102" name="Picture 6" descr="Square Steel Billet Free Cutting Iron Bar - Buy 10x10 Square Bar,Square  Steel Billet,Iron Bars For Construction Product on Alibaba.com">
            <a:extLst>
              <a:ext uri="{FF2B5EF4-FFF2-40B4-BE49-F238E27FC236}">
                <a16:creationId xmlns="" xmlns:a16="http://schemas.microsoft.com/office/drawing/2014/main" id="{DDFEEBF5-99EB-4E33-84C2-368D31EACE3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616" b="97972" l="9654" r="94957">
                        <a14:foregroundMark x1="71326" y1="5928" x2="74640" y2="10608"/>
                        <a14:foregroundMark x1="94957" y1="13417" x2="87032" y2="19033"/>
                        <a14:foregroundMark x1="40634" y1="97972" x2="38184" y2="86427"/>
                        <a14:foregroundMark x1="38184" y1="86427" x2="38184" y2="86427"/>
                      </a14:backgroundRemoval>
                    </a14:imgEffect>
                  </a14:imgLayer>
                </a14:imgProps>
              </a:ext>
              <a:ext uri="{28A0092B-C50C-407E-A947-70E740481C1C}">
                <a14:useLocalDpi xmlns:a14="http://schemas.microsoft.com/office/drawing/2010/main" val="0"/>
              </a:ext>
            </a:extLst>
          </a:blip>
          <a:srcRect/>
          <a:stretch>
            <a:fillRect/>
          </a:stretch>
        </p:blipFill>
        <p:spPr bwMode="auto">
          <a:xfrm>
            <a:off x="5329027" y="2438401"/>
            <a:ext cx="1533949" cy="1416803"/>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292;p18">
            <a:extLst>
              <a:ext uri="{FF2B5EF4-FFF2-40B4-BE49-F238E27FC236}">
                <a16:creationId xmlns="" xmlns:a16="http://schemas.microsoft.com/office/drawing/2014/main" id="{4C73C16C-3885-44BB-A92C-49EF291DE898}"/>
              </a:ext>
            </a:extLst>
          </p:cNvPr>
          <p:cNvSpPr txBox="1"/>
          <p:nvPr/>
        </p:nvSpPr>
        <p:spPr>
          <a:xfrm>
            <a:off x="6858001" y="3030547"/>
            <a:ext cx="1252537" cy="461624"/>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vi-VN" sz="2400" kern="0">
                <a:solidFill>
                  <a:srgbClr val="FFFFFF"/>
                </a:solidFill>
                <a:ea typeface="#9Slide02 Noi dung rat dai" panose="02000000000000000000" pitchFamily="2" charset="0"/>
                <a:cs typeface="Arial"/>
                <a:sym typeface="Arial"/>
              </a:rPr>
              <a:t>Thép</a:t>
            </a:r>
            <a:endParaRPr lang="en-US" sz="2400" b="1" kern="0">
              <a:solidFill>
                <a:srgbClr val="FFFFFF"/>
              </a:solidFill>
              <a:ea typeface="#9Slide02 Noi dung rat dai" panose="02000000000000000000" pitchFamily="2" charset="0"/>
              <a:cs typeface="Arial"/>
              <a:sym typeface="Arial"/>
            </a:endParaRPr>
          </a:p>
        </p:txBody>
      </p:sp>
      <p:sp>
        <p:nvSpPr>
          <p:cNvPr id="25" name="Google Shape;292;p18">
            <a:extLst>
              <a:ext uri="{FF2B5EF4-FFF2-40B4-BE49-F238E27FC236}">
                <a16:creationId xmlns="" xmlns:a16="http://schemas.microsoft.com/office/drawing/2014/main" id="{98D54BBA-7A22-46A9-9AF3-325BC10D458D}"/>
              </a:ext>
            </a:extLst>
          </p:cNvPr>
          <p:cNvSpPr txBox="1"/>
          <p:nvPr/>
        </p:nvSpPr>
        <p:spPr>
          <a:xfrm>
            <a:off x="2118971" y="978947"/>
            <a:ext cx="1693256"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vi-VN" sz="2400" kern="0">
                <a:solidFill>
                  <a:srgbClr val="F0C593"/>
                </a:solidFill>
                <a:ea typeface="#9Slide02 Noi dung rat dai" panose="02000000000000000000" pitchFamily="2" charset="0"/>
                <a:cs typeface="Arial"/>
                <a:sym typeface="Arial"/>
              </a:rPr>
              <a:t>Quặng Sắt</a:t>
            </a:r>
            <a:endParaRPr lang="en-US" sz="2400" b="1" kern="0">
              <a:solidFill>
                <a:srgbClr val="F0C593"/>
              </a:solidFill>
              <a:ea typeface="#9Slide02 Noi dung rat dai" panose="02000000000000000000" pitchFamily="2" charset="0"/>
              <a:cs typeface="Arial"/>
              <a:sym typeface="Arial"/>
            </a:endParaRPr>
          </a:p>
        </p:txBody>
      </p:sp>
      <p:sp>
        <p:nvSpPr>
          <p:cNvPr id="26" name="Google Shape;292;p18">
            <a:extLst>
              <a:ext uri="{FF2B5EF4-FFF2-40B4-BE49-F238E27FC236}">
                <a16:creationId xmlns="" xmlns:a16="http://schemas.microsoft.com/office/drawing/2014/main" id="{B3D155F9-5AC4-4EAA-82AE-847329DDCA81}"/>
              </a:ext>
            </a:extLst>
          </p:cNvPr>
          <p:cNvSpPr txBox="1"/>
          <p:nvPr/>
        </p:nvSpPr>
        <p:spPr>
          <a:xfrm>
            <a:off x="2060145" y="4978284"/>
            <a:ext cx="1693256"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vi-VN" sz="2400" kern="0" dirty="0">
                <a:solidFill>
                  <a:srgbClr val="ABAFAC"/>
                </a:solidFill>
                <a:ea typeface="#9Slide02 Noi dung rat dai" panose="02000000000000000000" pitchFamily="2" charset="0"/>
                <a:cs typeface="Arial"/>
                <a:sym typeface="Arial"/>
              </a:rPr>
              <a:t>Than Đá</a:t>
            </a:r>
            <a:endParaRPr lang="en-US" sz="2400" b="1" kern="0" dirty="0">
              <a:solidFill>
                <a:srgbClr val="ABAFAC"/>
              </a:solidFill>
              <a:ea typeface="#9Slide02 Noi dung rat dai" panose="02000000000000000000" pitchFamily="2" charset="0"/>
              <a:cs typeface="Arial"/>
              <a:sym typeface="Arial"/>
            </a:endParaRPr>
          </a:p>
        </p:txBody>
      </p:sp>
      <p:sp>
        <p:nvSpPr>
          <p:cNvPr id="15" name="Rounded Rectangle 14"/>
          <p:cNvSpPr/>
          <p:nvPr/>
        </p:nvSpPr>
        <p:spPr>
          <a:xfrm>
            <a:off x="1767864" y="5818905"/>
            <a:ext cx="2395470" cy="8757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rPr>
              <a:t>Nguyên</a:t>
            </a:r>
            <a:r>
              <a:rPr lang="en-US" sz="2800" dirty="0" smtClean="0">
                <a:solidFill>
                  <a:srgbClr val="FF0000"/>
                </a:solidFill>
              </a:rPr>
              <a:t> </a:t>
            </a:r>
            <a:r>
              <a:rPr lang="en-US" sz="2800" dirty="0" err="1" smtClean="0">
                <a:solidFill>
                  <a:srgbClr val="FF0000"/>
                </a:solidFill>
              </a:rPr>
              <a:t>liệu</a:t>
            </a:r>
            <a:endParaRPr lang="en-US" sz="2800" dirty="0">
              <a:solidFill>
                <a:srgbClr val="FF0000"/>
              </a:solidFill>
            </a:endParaRPr>
          </a:p>
        </p:txBody>
      </p:sp>
      <p:sp>
        <p:nvSpPr>
          <p:cNvPr id="16" name="Oval 15"/>
          <p:cNvSpPr/>
          <p:nvPr/>
        </p:nvSpPr>
        <p:spPr>
          <a:xfrm>
            <a:off x="2199994" y="4867580"/>
            <a:ext cx="1483261" cy="6830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18970" y="901989"/>
            <a:ext cx="1705439" cy="6590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437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500"/>
                                        <p:tgtEl>
                                          <p:spTgt spid="4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500"/>
                                        <p:tgtEl>
                                          <p:spTgt spid="4100"/>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9" grpId="0" animBg="1"/>
      <p:bldP spid="23" grpId="0"/>
      <p:bldP spid="24" grpId="0"/>
      <p:bldP spid="25" grpId="0"/>
      <p:bldP spid="26"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05455EF-D5B2-4B92-992E-554CE371A2B1}"/>
              </a:ext>
            </a:extLst>
          </p:cNvPr>
          <p:cNvGrpSpPr/>
          <p:nvPr/>
        </p:nvGrpSpPr>
        <p:grpSpPr>
          <a:xfrm>
            <a:off x="5836920" y="4965646"/>
            <a:ext cx="2377440" cy="1097280"/>
            <a:chOff x="3420000" y="874503"/>
            <a:chExt cx="2304000" cy="1242000"/>
          </a:xfrm>
        </p:grpSpPr>
        <p:sp>
          <p:nvSpPr>
            <p:cNvPr id="5" name="Rounded Rectangle 4"/>
            <p:cNvSpPr/>
            <p:nvPr/>
          </p:nvSpPr>
          <p:spPr>
            <a:xfrm>
              <a:off x="3420000" y="874503"/>
              <a:ext cx="2304000" cy="1242000"/>
            </a:xfrm>
            <a:prstGeom prst="roundRect">
              <a:avLst>
                <a:gd name="adj" fmla="val 12742"/>
              </a:avLst>
            </a:prstGeom>
            <a:solidFill>
              <a:srgbClr val="4285F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defRPr/>
              </a:pPr>
              <a:endParaRPr lang="en-US" sz="2800">
                <a:solidFill>
                  <a:prstClr val="white"/>
                </a:solidFill>
                <a:ea typeface="#9Slide02 Tieu de rat dai 01" panose="02000000000000000000" pitchFamily="2" charset="0"/>
                <a:sym typeface="Arial"/>
              </a:endParaRPr>
            </a:p>
          </p:txBody>
        </p:sp>
        <p:sp>
          <p:nvSpPr>
            <p:cNvPr id="6" name="TextBox 5"/>
            <p:cNvSpPr txBox="1"/>
            <p:nvPr/>
          </p:nvSpPr>
          <p:spPr>
            <a:xfrm>
              <a:off x="3420000" y="960750"/>
              <a:ext cx="2188617" cy="1027689"/>
            </a:xfrm>
            <a:prstGeom prst="rect">
              <a:avLst/>
            </a:prstGeom>
            <a:noFill/>
            <a:ln>
              <a:noFill/>
            </a:ln>
          </p:spPr>
          <p:txBody>
            <a:bodyPr wrap="square" rtlCol="0" anchor="ctr" anchorCtr="0">
              <a:spAutoFit/>
            </a:bodyPr>
            <a:lstStyle/>
            <a:p>
              <a:pPr algn="ctr">
                <a:spcAft>
                  <a:spcPts val="600"/>
                </a:spcAft>
                <a:defRPr/>
              </a:pPr>
              <a:r>
                <a:rPr lang="vi-VN" sz="2800" b="1" dirty="0">
                  <a:solidFill>
                    <a:prstClr val="white"/>
                  </a:solidFill>
                  <a:ea typeface="#9Slide02 Tieu de rat dai 01" panose="02000000000000000000" pitchFamily="2" charset="0"/>
                  <a:sym typeface="Arial"/>
                </a:rPr>
                <a:t>SẢN PHẨM</a:t>
              </a:r>
            </a:p>
            <a:p>
              <a:pPr algn="ctr">
                <a:spcAft>
                  <a:spcPts val="600"/>
                </a:spcAft>
                <a:defRPr/>
              </a:pPr>
              <a:r>
                <a:rPr lang="vi-VN" sz="2000" dirty="0">
                  <a:solidFill>
                    <a:srgbClr val="FFFF00"/>
                  </a:solidFill>
                  <a:ea typeface="#9Slide02 Noi dung rat dai" panose="02000000000000000000" pitchFamily="2" charset="0"/>
                  <a:sym typeface="Arial"/>
                </a:rPr>
                <a:t>Vật </a:t>
              </a:r>
              <a:r>
                <a:rPr lang="en-US" sz="2000" dirty="0" smtClean="0">
                  <a:solidFill>
                    <a:srgbClr val="FFFF00"/>
                  </a:solidFill>
                  <a:ea typeface="#9Slide02 Noi dung rat dai" panose="02000000000000000000" pitchFamily="2" charset="0"/>
                  <a:sym typeface="Arial"/>
                </a:rPr>
                <a:t>t</a:t>
              </a:r>
              <a:r>
                <a:rPr lang="vi-VN" sz="2000" dirty="0" smtClean="0">
                  <a:solidFill>
                    <a:srgbClr val="FFFF00"/>
                  </a:solidFill>
                  <a:ea typeface="#9Slide02 Noi dung rat dai" panose="02000000000000000000" pitchFamily="2" charset="0"/>
                  <a:sym typeface="Arial"/>
                </a:rPr>
                <a:t>hể </a:t>
              </a:r>
              <a:r>
                <a:rPr lang="en-US" sz="2000" dirty="0">
                  <a:solidFill>
                    <a:srgbClr val="FFFF00"/>
                  </a:solidFill>
                  <a:ea typeface="#9Slide02 Noi dung rat dai" panose="02000000000000000000" pitchFamily="2" charset="0"/>
                  <a:sym typeface="Arial"/>
                </a:rPr>
                <a:t>n</a:t>
              </a:r>
              <a:r>
                <a:rPr lang="vi-VN" sz="2000" dirty="0" smtClean="0">
                  <a:solidFill>
                    <a:srgbClr val="FFFF00"/>
                  </a:solidFill>
                  <a:ea typeface="#9Slide02 Noi dung rat dai" panose="02000000000000000000" pitchFamily="2" charset="0"/>
                  <a:sym typeface="Arial"/>
                </a:rPr>
                <a:t>hân </a:t>
              </a:r>
              <a:r>
                <a:rPr lang="en-US" sz="2000" dirty="0">
                  <a:solidFill>
                    <a:srgbClr val="FFFF00"/>
                  </a:solidFill>
                  <a:ea typeface="#9Slide02 Noi dung rat dai" panose="02000000000000000000" pitchFamily="2" charset="0"/>
                  <a:sym typeface="Arial"/>
                </a:rPr>
                <a:t>t</a:t>
              </a:r>
              <a:r>
                <a:rPr lang="vi-VN" sz="2000" dirty="0" smtClean="0">
                  <a:solidFill>
                    <a:srgbClr val="FFFF00"/>
                  </a:solidFill>
                  <a:ea typeface="#9Slide02 Noi dung rat dai" panose="02000000000000000000" pitchFamily="2" charset="0"/>
                  <a:sym typeface="Arial"/>
                </a:rPr>
                <a:t>ạo</a:t>
              </a:r>
              <a:endParaRPr lang="en-US" sz="2000" dirty="0">
                <a:solidFill>
                  <a:srgbClr val="FFFF00"/>
                </a:solidFill>
                <a:ea typeface="#9Slide02 Noi dung rat dai" panose="02000000000000000000" pitchFamily="2" charset="0"/>
                <a:sym typeface="Arial"/>
              </a:endParaRPr>
            </a:p>
          </p:txBody>
        </p:sp>
      </p:grpSp>
      <p:sp>
        <p:nvSpPr>
          <p:cNvPr id="8" name="Down Arrow 7"/>
          <p:cNvSpPr/>
          <p:nvPr/>
        </p:nvSpPr>
        <p:spPr>
          <a:xfrm>
            <a:off x="6614160" y="4246890"/>
            <a:ext cx="822960" cy="432000"/>
          </a:xfrm>
          <a:prstGeom prst="downArrow">
            <a:avLst/>
          </a:prstGeom>
          <a:gradFill flip="none" rotWithShape="1">
            <a:gsLst>
              <a:gs pos="0">
                <a:srgbClr val="4285F4"/>
              </a:gs>
              <a:gs pos="100000">
                <a:srgbClr val="34A853"/>
              </a:gs>
            </a:gsLst>
            <a:lin ang="162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800">
              <a:solidFill>
                <a:prstClr val="white"/>
              </a:solidFill>
              <a:sym typeface="Arial"/>
            </a:endParaRPr>
          </a:p>
        </p:txBody>
      </p:sp>
      <p:grpSp>
        <p:nvGrpSpPr>
          <p:cNvPr id="3" name="Group 2">
            <a:extLst>
              <a:ext uri="{FF2B5EF4-FFF2-40B4-BE49-F238E27FC236}">
                <a16:creationId xmlns="" xmlns:a16="http://schemas.microsoft.com/office/drawing/2014/main" id="{8B7F668A-F4DC-40A8-9F41-09AA7A24948C}"/>
              </a:ext>
            </a:extLst>
          </p:cNvPr>
          <p:cNvGrpSpPr/>
          <p:nvPr/>
        </p:nvGrpSpPr>
        <p:grpSpPr>
          <a:xfrm>
            <a:off x="5838963" y="2804159"/>
            <a:ext cx="2375397" cy="1185985"/>
            <a:chOff x="3420000" y="2854713"/>
            <a:chExt cx="4194157" cy="1342403"/>
          </a:xfrm>
        </p:grpSpPr>
        <p:sp>
          <p:nvSpPr>
            <p:cNvPr id="10" name="Rounded Rectangle 9"/>
            <p:cNvSpPr/>
            <p:nvPr/>
          </p:nvSpPr>
          <p:spPr>
            <a:xfrm>
              <a:off x="3420000" y="2854713"/>
              <a:ext cx="4185600" cy="1342403"/>
            </a:xfrm>
            <a:prstGeom prst="roundRect">
              <a:avLst>
                <a:gd name="adj" fmla="val 12742"/>
              </a:avLst>
            </a:prstGeom>
            <a:solidFill>
              <a:srgbClr val="E94C3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defRPr/>
              </a:pPr>
              <a:endParaRPr lang="en-US" sz="2600">
                <a:solidFill>
                  <a:prstClr val="white"/>
                </a:solidFill>
                <a:ea typeface="#9Slide02 Tieu de rat dai 01" panose="02000000000000000000" pitchFamily="2" charset="0"/>
                <a:sym typeface="Arial"/>
              </a:endParaRPr>
            </a:p>
          </p:txBody>
        </p:sp>
        <p:sp>
          <p:nvSpPr>
            <p:cNvPr id="11" name="TextBox 10"/>
            <p:cNvSpPr txBox="1"/>
            <p:nvPr/>
          </p:nvSpPr>
          <p:spPr>
            <a:xfrm>
              <a:off x="3483098" y="3234143"/>
              <a:ext cx="4131059" cy="557391"/>
            </a:xfrm>
            <a:prstGeom prst="rect">
              <a:avLst/>
            </a:prstGeom>
            <a:noFill/>
            <a:ln>
              <a:noFill/>
            </a:ln>
          </p:spPr>
          <p:txBody>
            <a:bodyPr wrap="square" rtlCol="0" anchor="ctr" anchorCtr="0">
              <a:spAutoFit/>
            </a:bodyPr>
            <a:lstStyle/>
            <a:p>
              <a:pPr algn="ctr">
                <a:spcAft>
                  <a:spcPts val="600"/>
                </a:spcAft>
                <a:defRPr/>
              </a:pPr>
              <a:r>
                <a:rPr lang="en-US" sz="2600" b="1" dirty="0">
                  <a:solidFill>
                    <a:prstClr val="white"/>
                  </a:solidFill>
                  <a:ea typeface="#9Slide02 Tieu de rat dai 01" panose="02000000000000000000" pitchFamily="2" charset="0"/>
                  <a:sym typeface="Arial"/>
                </a:rPr>
                <a:t>VẬT </a:t>
              </a:r>
              <a:r>
                <a:rPr lang="en-US" sz="2600" b="1" dirty="0" smtClean="0">
                  <a:solidFill>
                    <a:prstClr val="white"/>
                  </a:solidFill>
                  <a:ea typeface="#9Slide02 Tieu de rat dai 01" panose="02000000000000000000" pitchFamily="2" charset="0"/>
                  <a:sym typeface="Arial"/>
                </a:rPr>
                <a:t>LIỆU</a:t>
              </a:r>
              <a:endParaRPr lang="en-US" sz="2600" b="1" dirty="0">
                <a:solidFill>
                  <a:srgbClr val="00FFFF"/>
                </a:solidFill>
                <a:ea typeface="#9Slide02 Tieu de rat dai 01" panose="02000000000000000000" pitchFamily="2" charset="0"/>
                <a:sym typeface="Arial"/>
              </a:endParaRPr>
            </a:p>
          </p:txBody>
        </p:sp>
      </p:grpSp>
      <p:sp>
        <p:nvSpPr>
          <p:cNvPr id="12" name="Down Arrow 11"/>
          <p:cNvSpPr/>
          <p:nvPr/>
        </p:nvSpPr>
        <p:spPr>
          <a:xfrm>
            <a:off x="6614160" y="2293972"/>
            <a:ext cx="640080" cy="365760"/>
          </a:xfrm>
          <a:prstGeom prst="downArrow">
            <a:avLst>
              <a:gd name="adj1" fmla="val 57576"/>
              <a:gd name="adj2" fmla="val 50000"/>
            </a:avLst>
          </a:prstGeom>
          <a:gradFill flip="none" rotWithShape="1">
            <a:gsLst>
              <a:gs pos="0">
                <a:srgbClr val="E94C38"/>
              </a:gs>
              <a:gs pos="100000">
                <a:srgbClr val="41AD5E"/>
              </a:gs>
            </a:gsLst>
            <a:lin ang="162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grpSp>
        <p:nvGrpSpPr>
          <p:cNvPr id="16" name="Group 15">
            <a:extLst>
              <a:ext uri="{FF2B5EF4-FFF2-40B4-BE49-F238E27FC236}">
                <a16:creationId xmlns="" xmlns:a16="http://schemas.microsoft.com/office/drawing/2014/main" id="{68167315-7409-4997-9253-26A51B2FD8D2}"/>
              </a:ext>
            </a:extLst>
          </p:cNvPr>
          <p:cNvGrpSpPr/>
          <p:nvPr/>
        </p:nvGrpSpPr>
        <p:grpSpPr>
          <a:xfrm>
            <a:off x="6280271" y="1303648"/>
            <a:ext cx="1383406" cy="640080"/>
            <a:chOff x="4702338" y="5285438"/>
            <a:chExt cx="2323832" cy="828000"/>
          </a:xfrm>
        </p:grpSpPr>
        <p:sp>
          <p:nvSpPr>
            <p:cNvPr id="13" name="Rounded Rectangle 12"/>
            <p:cNvSpPr/>
            <p:nvPr/>
          </p:nvSpPr>
          <p:spPr>
            <a:xfrm>
              <a:off x="4722170" y="5285438"/>
              <a:ext cx="2304000" cy="828000"/>
            </a:xfrm>
            <a:prstGeom prst="roundRect">
              <a:avLst>
                <a:gd name="adj" fmla="val 12742"/>
              </a:avLst>
            </a:prstGeom>
            <a:solidFill>
              <a:srgbClr val="41AD5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defRPr/>
              </a:pPr>
              <a:endParaRPr lang="en-US" sz="2400">
                <a:solidFill>
                  <a:prstClr val="white"/>
                </a:solidFill>
                <a:ea typeface="#9Slide02 Tieu de rat dai 01" panose="02000000000000000000" pitchFamily="2" charset="0"/>
                <a:sym typeface="Arial"/>
              </a:endParaRPr>
            </a:p>
          </p:txBody>
        </p:sp>
        <p:sp>
          <p:nvSpPr>
            <p:cNvPr id="14" name="TextBox 13"/>
            <p:cNvSpPr txBox="1"/>
            <p:nvPr/>
          </p:nvSpPr>
          <p:spPr>
            <a:xfrm>
              <a:off x="4702338" y="5367379"/>
              <a:ext cx="2073229" cy="597204"/>
            </a:xfrm>
            <a:prstGeom prst="rect">
              <a:avLst/>
            </a:prstGeom>
            <a:noFill/>
            <a:ln>
              <a:noFill/>
            </a:ln>
          </p:spPr>
          <p:txBody>
            <a:bodyPr wrap="square" rtlCol="0" anchor="ctr" anchorCtr="0">
              <a:spAutoFit/>
            </a:bodyPr>
            <a:lstStyle/>
            <a:p>
              <a:pPr algn="ctr">
                <a:spcAft>
                  <a:spcPts val="600"/>
                </a:spcAft>
                <a:defRPr/>
              </a:pPr>
              <a:r>
                <a:rPr lang="en-US" sz="2400" b="1" dirty="0">
                  <a:solidFill>
                    <a:prstClr val="white"/>
                  </a:solidFill>
                  <a:ea typeface="#9Slide02 Tieu de rat dai 01" panose="02000000000000000000" pitchFamily="2" charset="0"/>
                  <a:sym typeface="Arial"/>
                </a:rPr>
                <a:t>CHẤT</a:t>
              </a:r>
              <a:endParaRPr lang="en-US" sz="2400" b="1" dirty="0">
                <a:solidFill>
                  <a:srgbClr val="FFFF00"/>
                </a:solidFill>
                <a:ea typeface="#9Slide02 Noi dung rat dai" panose="02000000000000000000" pitchFamily="2" charset="0"/>
                <a:sym typeface="Arial"/>
              </a:endParaRPr>
            </a:p>
          </p:txBody>
        </p:sp>
      </p:grpSp>
      <p:grpSp>
        <p:nvGrpSpPr>
          <p:cNvPr id="15" name="Group 14">
            <a:extLst>
              <a:ext uri="{FF2B5EF4-FFF2-40B4-BE49-F238E27FC236}">
                <a16:creationId xmlns="" xmlns:a16="http://schemas.microsoft.com/office/drawing/2014/main" id="{5BFE8DC2-2F05-40B3-94EF-096E402BA590}"/>
              </a:ext>
            </a:extLst>
          </p:cNvPr>
          <p:cNvGrpSpPr/>
          <p:nvPr/>
        </p:nvGrpSpPr>
        <p:grpSpPr>
          <a:xfrm>
            <a:off x="1726315" y="2841499"/>
            <a:ext cx="2731617" cy="1193481"/>
            <a:chOff x="3291141" y="3155859"/>
            <a:chExt cx="2647236" cy="846236"/>
          </a:xfrm>
        </p:grpSpPr>
        <p:sp>
          <p:nvSpPr>
            <p:cNvPr id="17" name="Rounded Rectangle 9">
              <a:extLst>
                <a:ext uri="{FF2B5EF4-FFF2-40B4-BE49-F238E27FC236}">
                  <a16:creationId xmlns="" xmlns:a16="http://schemas.microsoft.com/office/drawing/2014/main" id="{4785F341-39BE-44E0-AD75-218F12112927}"/>
                </a:ext>
              </a:extLst>
            </p:cNvPr>
            <p:cNvSpPr/>
            <p:nvPr/>
          </p:nvSpPr>
          <p:spPr>
            <a:xfrm>
              <a:off x="3415839" y="3155859"/>
              <a:ext cx="2474001" cy="846236"/>
            </a:xfrm>
            <a:prstGeom prst="roundRect">
              <a:avLst>
                <a:gd name="adj" fmla="val 12742"/>
              </a:avLst>
            </a:prstGeom>
            <a:solidFill>
              <a:srgbClr val="996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defRPr/>
              </a:pPr>
              <a:endParaRPr lang="en-US" sz="2400">
                <a:solidFill>
                  <a:prstClr val="white"/>
                </a:solidFill>
                <a:ea typeface="#9Slide02 Tieu de rat dai 01" panose="02000000000000000000" pitchFamily="2" charset="0"/>
                <a:sym typeface="Arial"/>
              </a:endParaRPr>
            </a:p>
          </p:txBody>
        </p:sp>
        <p:sp>
          <p:nvSpPr>
            <p:cNvPr id="18" name="TextBox 17">
              <a:extLst>
                <a:ext uri="{FF2B5EF4-FFF2-40B4-BE49-F238E27FC236}">
                  <a16:creationId xmlns="" xmlns:a16="http://schemas.microsoft.com/office/drawing/2014/main" id="{A9AEBB43-646A-4633-BFEB-0D7BF0D32498}"/>
                </a:ext>
              </a:extLst>
            </p:cNvPr>
            <p:cNvSpPr txBox="1"/>
            <p:nvPr/>
          </p:nvSpPr>
          <p:spPr>
            <a:xfrm>
              <a:off x="3291141" y="3273457"/>
              <a:ext cx="2647236" cy="621951"/>
            </a:xfrm>
            <a:prstGeom prst="rect">
              <a:avLst/>
            </a:prstGeom>
            <a:noFill/>
            <a:ln>
              <a:noFill/>
            </a:ln>
          </p:spPr>
          <p:txBody>
            <a:bodyPr wrap="square" rtlCol="0" anchor="ctr" anchorCtr="0">
              <a:spAutoFit/>
            </a:bodyPr>
            <a:lstStyle/>
            <a:p>
              <a:pPr algn="ctr">
                <a:spcAft>
                  <a:spcPts val="600"/>
                </a:spcAft>
                <a:defRPr/>
              </a:pPr>
              <a:r>
                <a:rPr lang="vi-VN" sz="2600" b="1" dirty="0">
                  <a:solidFill>
                    <a:prstClr val="white"/>
                  </a:solidFill>
                  <a:ea typeface="#9Slide02 Tieu de rat dai 01" panose="02000000000000000000" pitchFamily="2" charset="0"/>
                  <a:sym typeface="Arial"/>
                </a:rPr>
                <a:t>NGUYÊN </a:t>
              </a:r>
              <a:r>
                <a:rPr lang="en-US" sz="2600" b="1" dirty="0">
                  <a:solidFill>
                    <a:prstClr val="white"/>
                  </a:solidFill>
                  <a:ea typeface="#9Slide02 Tieu de rat dai 01" panose="02000000000000000000" pitchFamily="2" charset="0"/>
                  <a:sym typeface="Arial"/>
                </a:rPr>
                <a:t>LIỆU</a:t>
              </a:r>
              <a:endParaRPr lang="vi-VN" sz="2600" b="1" dirty="0">
                <a:solidFill>
                  <a:prstClr val="white"/>
                </a:solidFill>
                <a:ea typeface="#9Slide02 Tieu de rat dai 01" panose="02000000000000000000" pitchFamily="2" charset="0"/>
                <a:sym typeface="Arial"/>
              </a:endParaRPr>
            </a:p>
            <a:p>
              <a:pPr algn="ctr">
                <a:spcAft>
                  <a:spcPts val="600"/>
                </a:spcAft>
                <a:defRPr/>
              </a:pPr>
              <a:r>
                <a:rPr lang="vi-VN" sz="2000" dirty="0">
                  <a:solidFill>
                    <a:srgbClr val="FFFF00"/>
                  </a:solidFill>
                  <a:ea typeface="#9Slide02 Noi dung rat dai" panose="02000000000000000000" pitchFamily="2" charset="0"/>
                  <a:sym typeface="Arial"/>
                </a:rPr>
                <a:t>Nguồn </a:t>
              </a:r>
              <a:r>
                <a:rPr lang="en-US" sz="2000" dirty="0" smtClean="0">
                  <a:solidFill>
                    <a:srgbClr val="FFFF00"/>
                  </a:solidFill>
                  <a:ea typeface="#9Slide02 Noi dung rat dai" panose="02000000000000000000" pitchFamily="2" charset="0"/>
                  <a:sym typeface="Arial"/>
                </a:rPr>
                <a:t>g</a:t>
              </a:r>
              <a:r>
                <a:rPr lang="vi-VN" sz="2000" dirty="0" smtClean="0">
                  <a:solidFill>
                    <a:srgbClr val="FFFF00"/>
                  </a:solidFill>
                  <a:ea typeface="#9Slide02 Noi dung rat dai" panose="02000000000000000000" pitchFamily="2" charset="0"/>
                  <a:sym typeface="Arial"/>
                </a:rPr>
                <a:t>ốc </a:t>
              </a:r>
              <a:r>
                <a:rPr lang="en-US" sz="2000" dirty="0">
                  <a:solidFill>
                    <a:srgbClr val="FFFF00"/>
                  </a:solidFill>
                  <a:ea typeface="#9Slide02 Noi dung rat dai" panose="02000000000000000000" pitchFamily="2" charset="0"/>
                  <a:sym typeface="Arial"/>
                </a:rPr>
                <a:t>t</a:t>
              </a:r>
              <a:r>
                <a:rPr lang="vi-VN" sz="2000" dirty="0" smtClean="0">
                  <a:solidFill>
                    <a:srgbClr val="FFFF00"/>
                  </a:solidFill>
                  <a:ea typeface="#9Slide02 Noi dung rat dai" panose="02000000000000000000" pitchFamily="2" charset="0"/>
                  <a:sym typeface="Arial"/>
                </a:rPr>
                <a:t>ự </a:t>
              </a:r>
              <a:r>
                <a:rPr lang="en-US" sz="2000" dirty="0">
                  <a:solidFill>
                    <a:srgbClr val="FFFF00"/>
                  </a:solidFill>
                  <a:ea typeface="#9Slide02 Noi dung rat dai" panose="02000000000000000000" pitchFamily="2" charset="0"/>
                  <a:sym typeface="Arial"/>
                </a:rPr>
                <a:t>n</a:t>
              </a:r>
              <a:r>
                <a:rPr lang="vi-VN" sz="2000" dirty="0" smtClean="0">
                  <a:solidFill>
                    <a:srgbClr val="FFFF00"/>
                  </a:solidFill>
                  <a:ea typeface="#9Slide02 Noi dung rat dai" panose="02000000000000000000" pitchFamily="2" charset="0"/>
                  <a:sym typeface="Arial"/>
                </a:rPr>
                <a:t>hiên</a:t>
              </a:r>
              <a:endParaRPr lang="en-US" sz="2000" dirty="0">
                <a:solidFill>
                  <a:srgbClr val="FFFF00"/>
                </a:solidFill>
                <a:ea typeface="#9Slide02 Noi dung rat dai" panose="02000000000000000000" pitchFamily="2" charset="0"/>
                <a:sym typeface="Arial"/>
              </a:endParaRPr>
            </a:p>
          </p:txBody>
        </p:sp>
      </p:grpSp>
      <p:sp>
        <p:nvSpPr>
          <p:cNvPr id="19" name="Down Arrow 11">
            <a:extLst>
              <a:ext uri="{FF2B5EF4-FFF2-40B4-BE49-F238E27FC236}">
                <a16:creationId xmlns="" xmlns:a16="http://schemas.microsoft.com/office/drawing/2014/main" id="{09FA6582-6656-4015-B9C0-70F25ADE918C}"/>
              </a:ext>
            </a:extLst>
          </p:cNvPr>
          <p:cNvSpPr/>
          <p:nvPr/>
        </p:nvSpPr>
        <p:spPr>
          <a:xfrm rot="16200000">
            <a:off x="4412285" y="3200401"/>
            <a:ext cx="640080" cy="457200"/>
          </a:xfrm>
          <a:prstGeom prst="downArrow">
            <a:avLst>
              <a:gd name="adj1" fmla="val 57576"/>
              <a:gd name="adj2" fmla="val 50000"/>
            </a:avLst>
          </a:prstGeom>
          <a:gradFill flip="none" rotWithShape="1">
            <a:gsLst>
              <a:gs pos="0">
                <a:srgbClr val="34A853"/>
              </a:gs>
              <a:gs pos="100000">
                <a:srgbClr val="996600"/>
              </a:gs>
            </a:gsLst>
            <a:lin ang="162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endParaRPr lang="vi-VN" sz="2800">
              <a:solidFill>
                <a:prstClr val="white"/>
              </a:solidFill>
              <a:sym typeface="Arial"/>
            </a:endParaRPr>
          </a:p>
        </p:txBody>
      </p:sp>
    </p:spTree>
    <p:extLst>
      <p:ext uri="{BB962C8B-B14F-4D97-AF65-F5344CB8AC3E}">
        <p14:creationId xmlns:p14="http://schemas.microsoft.com/office/powerpoint/2010/main" val="3841071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47" y="418204"/>
            <a:ext cx="9342635" cy="502766"/>
          </a:xfrm>
          <a:prstGeom prst="rect">
            <a:avLst/>
          </a:prstGeom>
          <a:noFill/>
        </p:spPr>
        <p:txBody>
          <a:bodyPr wrap="square" rtlCol="0">
            <a:spAutoFit/>
          </a:bodyPr>
          <a:lstStyle/>
          <a:p>
            <a:pPr>
              <a:buClr>
                <a:srgbClr val="000000"/>
              </a:buClr>
              <a:buFont typeface="Arial"/>
              <a:buNone/>
            </a:pP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BÀI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13: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MỘT SỐ </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 </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 (</a:t>
            </a:r>
            <a:r>
              <a:rPr lang="en-US" sz="2667" b="1" kern="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Tiết</a:t>
            </a:r>
            <a:r>
              <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1)</a:t>
            </a:r>
          </a:p>
        </p:txBody>
      </p:sp>
      <p:sp>
        <p:nvSpPr>
          <p:cNvPr id="4" name="TextBox 3"/>
          <p:cNvSpPr txBox="1"/>
          <p:nvPr/>
        </p:nvSpPr>
        <p:spPr>
          <a:xfrm>
            <a:off x="481921" y="1074165"/>
            <a:ext cx="11495431" cy="2144498"/>
          </a:xfrm>
          <a:prstGeom prst="rect">
            <a:avLst/>
          </a:prstGeom>
          <a:noFill/>
        </p:spPr>
        <p:txBody>
          <a:bodyPr wrap="square" rtlCol="0">
            <a:spAutoFit/>
          </a:bodyPr>
          <a:lstStyle/>
          <a:p>
            <a:pPr>
              <a:buClr>
                <a:srgbClr val="000000"/>
              </a:buClr>
            </a:pP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I.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Các</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loại</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nguyên</a:t>
            </a:r>
            <a:r>
              <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667" b="1" kern="0" dirty="0" err="1"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rPr>
              <a:t>liệu</a:t>
            </a:r>
            <a:endParaRPr lang="en-US" sz="2667" b="1" kern="0"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buClr>
                <a:srgbClr val="000000"/>
              </a:buClr>
            </a:pP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Nguyên</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liệu</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có</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sẵn</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trong</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tự</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nhiên</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được</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sử</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dụng</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để</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tạo</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ra</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vật</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liệu</a:t>
            </a:r>
            <a:r>
              <a:rPr lang="en-US" sz="2667" kern="0" dirty="0" smtClean="0">
                <a:solidFill>
                  <a:srgbClr val="FFFFFF"/>
                </a:solidFill>
                <a:latin typeface="Times New Roman" panose="02020603050405020304" pitchFamily="18" charset="0"/>
                <a:cs typeface="Times New Roman" panose="02020603050405020304" pitchFamily="18" charset="0"/>
                <a:sym typeface="Arial"/>
              </a:rPr>
              <a:t>.</a:t>
            </a:r>
          </a:p>
          <a:p>
            <a:pPr>
              <a:buClr>
                <a:srgbClr val="000000"/>
              </a:buClr>
            </a:pP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Ví</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dụ</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Đá</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vôi</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là</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nguyên</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liệu</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tạo</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ra</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vôi</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err="1" smtClean="0">
                <a:solidFill>
                  <a:srgbClr val="FFFFFF"/>
                </a:solidFill>
                <a:latin typeface="Times New Roman" panose="02020603050405020304" pitchFamily="18" charset="0"/>
                <a:cs typeface="Times New Roman" panose="02020603050405020304" pitchFamily="18" charset="0"/>
                <a:sym typeface="Arial"/>
              </a:rPr>
              <a:t>sống</a:t>
            </a:r>
            <a:r>
              <a:rPr lang="en-US" sz="2667" kern="0" dirty="0" smtClean="0">
                <a:solidFill>
                  <a:srgbClr val="FFFFFF"/>
                </a:solidFill>
                <a:latin typeface="Times New Roman" panose="02020603050405020304" pitchFamily="18" charset="0"/>
                <a:cs typeface="Times New Roman" panose="02020603050405020304" pitchFamily="18" charset="0"/>
                <a:sym typeface="Arial"/>
              </a:rPr>
              <a:t>. </a:t>
            </a:r>
            <a:r>
              <a:rPr lang="en-US" sz="2667" kern="0" dirty="0">
                <a:solidFill>
                  <a:srgbClr val="FFFFFF"/>
                </a:solidFill>
                <a:latin typeface="Times New Roman" panose="02020603050405020304" pitchFamily="18" charset="0"/>
                <a:cs typeface="Times New Roman" panose="02020603050405020304" pitchFamily="18" charset="0"/>
                <a:sym typeface="Arial"/>
              </a:rPr>
              <a:t>Vôi </a:t>
            </a:r>
            <a:r>
              <a:rPr lang="en-US" sz="2667" kern="0" dirty="0" err="1">
                <a:solidFill>
                  <a:srgbClr val="FFFFFF"/>
                </a:solidFill>
                <a:latin typeface="Times New Roman" panose="02020603050405020304" pitchFamily="18" charset="0"/>
                <a:cs typeface="Times New Roman" panose="02020603050405020304" pitchFamily="18" charset="0"/>
                <a:sym typeface="Arial"/>
              </a:rPr>
              <a:t>sống</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là</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vật</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liệu</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để</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sản</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xuất</a:t>
            </a:r>
            <a:r>
              <a:rPr lang="en-US" sz="2667" kern="0" dirty="0">
                <a:solidFill>
                  <a:srgbClr val="FFFFFF"/>
                </a:solidFill>
                <a:latin typeface="Times New Roman" panose="02020603050405020304" pitchFamily="18" charset="0"/>
                <a:cs typeface="Times New Roman" panose="02020603050405020304" pitchFamily="18" charset="0"/>
                <a:sym typeface="Arial"/>
              </a:rPr>
              <a:t> xi </a:t>
            </a:r>
            <a:r>
              <a:rPr lang="en-US" sz="2667" kern="0" dirty="0" err="1">
                <a:solidFill>
                  <a:srgbClr val="FFFFFF"/>
                </a:solidFill>
                <a:latin typeface="Times New Roman" panose="02020603050405020304" pitchFamily="18" charset="0"/>
                <a:cs typeface="Times New Roman" panose="02020603050405020304" pitchFamily="18" charset="0"/>
                <a:sym typeface="Arial"/>
              </a:rPr>
              <a:t>măng</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gốm</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thủy</a:t>
            </a:r>
            <a:r>
              <a:rPr lang="en-US" sz="2667" kern="0" dirty="0">
                <a:solidFill>
                  <a:srgbClr val="FFFFFF"/>
                </a:solidFill>
                <a:latin typeface="Times New Roman" panose="02020603050405020304" pitchFamily="18" charset="0"/>
                <a:cs typeface="Times New Roman" panose="02020603050405020304" pitchFamily="18" charset="0"/>
                <a:sym typeface="Arial"/>
              </a:rPr>
              <a:t> </a:t>
            </a:r>
            <a:r>
              <a:rPr lang="en-US" sz="2667" kern="0" dirty="0" err="1">
                <a:solidFill>
                  <a:srgbClr val="FFFFFF"/>
                </a:solidFill>
                <a:latin typeface="Times New Roman" panose="02020603050405020304" pitchFamily="18" charset="0"/>
                <a:cs typeface="Times New Roman" panose="02020603050405020304" pitchFamily="18" charset="0"/>
                <a:sym typeface="Arial"/>
              </a:rPr>
              <a:t>tinh</a:t>
            </a:r>
            <a:r>
              <a:rPr lang="en-US" sz="2667" kern="0" dirty="0">
                <a:solidFill>
                  <a:srgbClr val="FFFFFF"/>
                </a:solidFill>
                <a:latin typeface="Times New Roman" panose="02020603050405020304" pitchFamily="18" charset="0"/>
                <a:cs typeface="Times New Roman" panose="02020603050405020304" pitchFamily="18" charset="0"/>
                <a:sym typeface="Arial"/>
              </a:rPr>
              <a:t>,… </a:t>
            </a:r>
            <a:endParaRPr lang="en-US" sz="2667" b="1" kern="0" dirty="0">
              <a:solidFill>
                <a:srgbClr val="FFFF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buClr>
                <a:srgbClr val="000000"/>
              </a:buClr>
            </a:pPr>
            <a:endParaRPr lang="en-US" sz="2667" kern="0" dirty="0" smtClean="0">
              <a:solidFill>
                <a:srgbClr val="FFFFFF"/>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945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40" name="Pentagon 39"/>
          <p:cNvSpPr/>
          <p:nvPr/>
        </p:nvSpPr>
        <p:spPr>
          <a:xfrm>
            <a:off x="2523032" y="239906"/>
            <a:ext cx="7866672" cy="71275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3600" kern="0" dirty="0">
                <a:solidFill>
                  <a:schemeClr val="bg1"/>
                </a:solidFill>
                <a:latin typeface="Arial" panose="020B0604020202020204" pitchFamily="34" charset="0"/>
                <a:cs typeface="Arial" panose="020B0604020202020204" pitchFamily="34" charset="0"/>
                <a:sym typeface="Arial"/>
              </a:rPr>
              <a:t>Một số nguyên liệu thông dụng</a:t>
            </a:r>
          </a:p>
        </p:txBody>
      </p:sp>
      <p:cxnSp>
        <p:nvCxnSpPr>
          <p:cNvPr id="3" name="Straight Connector 2"/>
          <p:cNvCxnSpPr/>
          <p:nvPr/>
        </p:nvCxnSpPr>
        <p:spPr>
          <a:xfrm>
            <a:off x="15101455" y="4298719"/>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40562" y="2195979"/>
            <a:ext cx="6407" cy="3622651"/>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8055" y="2567074"/>
            <a:ext cx="7818197" cy="0"/>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a:stretch>
            <a:fillRect/>
          </a:stretch>
        </p:blipFill>
        <p:spPr>
          <a:xfrm>
            <a:off x="2236492" y="4089307"/>
            <a:ext cx="2069567" cy="1395917"/>
          </a:xfrm>
          <a:prstGeom prst="rect">
            <a:avLst/>
          </a:prstGeom>
        </p:spPr>
      </p:pic>
      <p:sp>
        <p:nvSpPr>
          <p:cNvPr id="8" name="TextBox 7"/>
          <p:cNvSpPr txBox="1"/>
          <p:nvPr/>
        </p:nvSpPr>
        <p:spPr>
          <a:xfrm>
            <a:off x="1736923" y="2090076"/>
            <a:ext cx="2846790" cy="461665"/>
          </a:xfrm>
          <a:prstGeom prst="rect">
            <a:avLst/>
          </a:prstGeom>
          <a:noFill/>
        </p:spPr>
        <p:txBody>
          <a:bodyPr wrap="square" rtlCol="0">
            <a:spAutoFit/>
          </a:bodyPr>
          <a:lstStyle/>
          <a:p>
            <a:pPr algn="ctr">
              <a:buClr>
                <a:srgbClr val="000000"/>
              </a:buClr>
              <a:buFont typeface="Arial"/>
              <a:buNone/>
            </a:pPr>
            <a:r>
              <a:rPr lang="vi-VN" sz="2400" kern="0" dirty="0">
                <a:solidFill>
                  <a:srgbClr val="002060"/>
                </a:solidFill>
                <a:latin typeface="Arial" panose="020B0604020202020204" pitchFamily="34" charset="0"/>
                <a:cs typeface="Arial" panose="020B0604020202020204" pitchFamily="34" charset="0"/>
                <a:sym typeface="Arial"/>
              </a:rPr>
              <a:t>Nguyên liệu</a:t>
            </a:r>
          </a:p>
        </p:txBody>
      </p:sp>
      <p:sp>
        <p:nvSpPr>
          <p:cNvPr id="23" name="TextBox 22"/>
          <p:cNvSpPr txBox="1"/>
          <p:nvPr/>
        </p:nvSpPr>
        <p:spPr>
          <a:xfrm>
            <a:off x="5733605" y="2132095"/>
            <a:ext cx="4283953" cy="461665"/>
          </a:xfrm>
          <a:prstGeom prst="rect">
            <a:avLst/>
          </a:prstGeom>
          <a:noFill/>
        </p:spPr>
        <p:txBody>
          <a:bodyPr wrap="square" rtlCol="0">
            <a:spAutoFit/>
          </a:bodyPr>
          <a:lstStyle/>
          <a:p>
            <a:pPr algn="ctr">
              <a:buClr>
                <a:srgbClr val="000000"/>
              </a:buClr>
              <a:buFont typeface="Arial"/>
              <a:buNone/>
            </a:pPr>
            <a:r>
              <a:rPr lang="vi-VN" sz="2400" kern="0" dirty="0">
                <a:solidFill>
                  <a:srgbClr val="FF0000"/>
                </a:solidFill>
                <a:latin typeface="Arial" panose="020B0604020202020204" pitchFamily="34" charset="0"/>
                <a:cs typeface="Arial" panose="020B0604020202020204" pitchFamily="34" charset="0"/>
                <a:sym typeface="Arial"/>
              </a:rPr>
              <a:t>Vật liệu, sản phẩm</a:t>
            </a:r>
          </a:p>
        </p:txBody>
      </p:sp>
      <p:sp>
        <p:nvSpPr>
          <p:cNvPr id="25" name="Rectangle 24"/>
          <p:cNvSpPr/>
          <p:nvPr/>
        </p:nvSpPr>
        <p:spPr>
          <a:xfrm>
            <a:off x="2436061" y="5665898"/>
            <a:ext cx="1872959" cy="36113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buClr>
                <a:srgbClr val="000000"/>
              </a:buClr>
              <a:buFont typeface="Arial"/>
              <a:buNone/>
            </a:pPr>
            <a:r>
              <a:rPr lang="vi-VN" kern="0" dirty="0">
                <a:solidFill>
                  <a:srgbClr val="002060"/>
                </a:solidFill>
                <a:latin typeface="Arial" panose="020B0604020202020204" pitchFamily="34" charset="0"/>
                <a:cs typeface="Arial" panose="020B0604020202020204" pitchFamily="34" charset="0"/>
                <a:sym typeface="Arial"/>
              </a:rPr>
              <a:t>Đá vôi</a:t>
            </a:r>
          </a:p>
        </p:txBody>
      </p:sp>
      <p:sp>
        <p:nvSpPr>
          <p:cNvPr id="30" name="Rectangle 29"/>
          <p:cNvSpPr/>
          <p:nvPr/>
        </p:nvSpPr>
        <p:spPr>
          <a:xfrm>
            <a:off x="4825021" y="4283683"/>
            <a:ext cx="1410778" cy="329192"/>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buClr>
                <a:srgbClr val="000000"/>
              </a:buClr>
              <a:buFont typeface="Arial"/>
              <a:buNone/>
            </a:pPr>
            <a:r>
              <a:rPr lang="en-US" kern="0">
                <a:solidFill>
                  <a:schemeClr val="bg1"/>
                </a:solidFill>
                <a:latin typeface="Arial" panose="020B0604020202020204" pitchFamily="34" charset="0"/>
                <a:cs typeface="Arial" panose="020B0604020202020204" pitchFamily="34" charset="0"/>
                <a:sym typeface="Arial"/>
              </a:rPr>
              <a:t>Xi </a:t>
            </a:r>
            <a:r>
              <a:rPr lang="vi-VN" kern="0" dirty="0">
                <a:solidFill>
                  <a:schemeClr val="bg1"/>
                </a:solidFill>
                <a:latin typeface="Arial" panose="020B0604020202020204" pitchFamily="34" charset="0"/>
                <a:cs typeface="Arial" panose="020B0604020202020204" pitchFamily="34" charset="0"/>
                <a:sym typeface="Arial"/>
              </a:rPr>
              <a:t>măng</a:t>
            </a:r>
          </a:p>
        </p:txBody>
      </p:sp>
      <p:sp>
        <p:nvSpPr>
          <p:cNvPr id="32" name="Rectangle 31"/>
          <p:cNvSpPr/>
          <p:nvPr/>
        </p:nvSpPr>
        <p:spPr>
          <a:xfrm>
            <a:off x="8125392" y="4283685"/>
            <a:ext cx="1631777" cy="329191"/>
          </a:xfrm>
          <a:prstGeom prst="rect">
            <a:avLst/>
          </a:prstGeom>
          <a:solidFill>
            <a:srgbClr val="002060"/>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buClr>
                <a:srgbClr val="000000"/>
              </a:buClr>
              <a:buFont typeface="Arial"/>
              <a:buNone/>
            </a:pPr>
            <a:r>
              <a:rPr lang="vi-VN" kern="0" dirty="0">
                <a:solidFill>
                  <a:schemeClr val="bg1"/>
                </a:solidFill>
                <a:latin typeface="Arial" panose="020B0604020202020204" pitchFamily="34" charset="0"/>
                <a:cs typeface="Arial" panose="020B0604020202020204" pitchFamily="34" charset="0"/>
                <a:sym typeface="Arial"/>
              </a:rPr>
              <a:t>Vô</a:t>
            </a:r>
            <a:r>
              <a:rPr lang="en-US" kern="0" dirty="0" err="1">
                <a:solidFill>
                  <a:schemeClr val="bg1"/>
                </a:solidFill>
                <a:latin typeface="Arial" panose="020B0604020202020204" pitchFamily="34" charset="0"/>
                <a:cs typeface="Arial" panose="020B0604020202020204" pitchFamily="34" charset="0"/>
                <a:sym typeface="Arial"/>
              </a:rPr>
              <a:t>i</a:t>
            </a:r>
            <a:r>
              <a:rPr lang="en-US" kern="0" dirty="0">
                <a:solidFill>
                  <a:schemeClr val="bg1"/>
                </a:solidFill>
                <a:latin typeface="Arial" panose="020B0604020202020204" pitchFamily="34" charset="0"/>
                <a:cs typeface="Arial" panose="020B0604020202020204" pitchFamily="34" charset="0"/>
                <a:sym typeface="Arial"/>
              </a:rPr>
              <a:t> s</a:t>
            </a:r>
            <a:r>
              <a:rPr lang="vi-VN" kern="0" dirty="0">
                <a:solidFill>
                  <a:schemeClr val="bg1"/>
                </a:solidFill>
                <a:latin typeface="Arial" panose="020B0604020202020204" pitchFamily="34" charset="0"/>
                <a:cs typeface="Arial" panose="020B0604020202020204" pitchFamily="34" charset="0"/>
                <a:sym typeface="Arial"/>
              </a:rPr>
              <a:t>ơ</a:t>
            </a:r>
            <a:r>
              <a:rPr lang="en-US" kern="0" dirty="0">
                <a:solidFill>
                  <a:schemeClr val="bg1"/>
                </a:solidFill>
                <a:latin typeface="Arial" panose="020B0604020202020204" pitchFamily="34" charset="0"/>
                <a:cs typeface="Arial" panose="020B0604020202020204" pitchFamily="34" charset="0"/>
                <a:sym typeface="Arial"/>
              </a:rPr>
              <a:t>n </a:t>
            </a:r>
            <a:r>
              <a:rPr lang="vi-VN" kern="0" dirty="0">
                <a:solidFill>
                  <a:schemeClr val="bg1"/>
                </a:solidFill>
                <a:latin typeface="Arial" panose="020B0604020202020204" pitchFamily="34" charset="0"/>
                <a:cs typeface="Arial" panose="020B0604020202020204" pitchFamily="34" charset="0"/>
                <a:sym typeface="Arial"/>
              </a:rPr>
              <a:t>nhà</a:t>
            </a:r>
          </a:p>
        </p:txBody>
      </p:sp>
      <p:pic>
        <p:nvPicPr>
          <p:cNvPr id="4102" name="Picture 6" descr="Không tăng giá: Xi măng tự đẩy mình vào “cửa tử”"/>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713" y="2744256"/>
            <a:ext cx="1966142" cy="13734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ướng dẫn pha màu vôi ve quét tường đẹp chuẩ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784" y="2744255"/>
            <a:ext cx="2119346" cy="136556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Quy Trình Làm Gốm Sứ Bát Tràng Như Thế Nà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0303" y="4712455"/>
            <a:ext cx="1957833" cy="129138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5959848" y="6103420"/>
            <a:ext cx="2338741" cy="371924"/>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buClr>
                <a:srgbClr val="000000"/>
              </a:buClr>
              <a:buFont typeface="Arial"/>
              <a:buNone/>
            </a:pPr>
            <a:r>
              <a:rPr lang="en-US" kern="0">
                <a:solidFill>
                  <a:schemeClr val="bg1"/>
                </a:solidFill>
                <a:latin typeface="Arial" panose="020B0604020202020204" pitchFamily="34" charset="0"/>
                <a:cs typeface="Arial" panose="020B0604020202020204" pitchFamily="34" charset="0"/>
                <a:sym typeface="Arial"/>
              </a:rPr>
              <a:t>T</a:t>
            </a:r>
            <a:r>
              <a:rPr lang="vi-VN" kern="0" dirty="0">
                <a:solidFill>
                  <a:schemeClr val="bg1"/>
                </a:solidFill>
                <a:latin typeface="Arial" panose="020B0604020202020204" pitchFamily="34" charset="0"/>
                <a:cs typeface="Arial" panose="020B0604020202020204" pitchFamily="34" charset="0"/>
                <a:sym typeface="Arial"/>
              </a:rPr>
              <a:t>rán</a:t>
            </a:r>
            <a:r>
              <a:rPr lang="en-US" kern="0" dirty="0">
                <a:solidFill>
                  <a:schemeClr val="bg1"/>
                </a:solidFill>
                <a:latin typeface="Arial" panose="020B0604020202020204" pitchFamily="34" charset="0"/>
                <a:cs typeface="Arial" panose="020B0604020202020204" pitchFamily="34" charset="0"/>
                <a:sym typeface="Arial"/>
              </a:rPr>
              <a:t>g </a:t>
            </a:r>
            <a:r>
              <a:rPr lang="en-US" kern="0">
                <a:solidFill>
                  <a:schemeClr val="bg1"/>
                </a:solidFill>
                <a:latin typeface="Arial" panose="020B0604020202020204" pitchFamily="34" charset="0"/>
                <a:cs typeface="Arial" panose="020B0604020202020204" pitchFamily="34" charset="0"/>
                <a:sym typeface="Arial"/>
              </a:rPr>
              <a:t>men </a:t>
            </a:r>
            <a:r>
              <a:rPr lang="vi-VN" kern="0" dirty="0">
                <a:solidFill>
                  <a:schemeClr val="bg1"/>
                </a:solidFill>
                <a:latin typeface="Arial" panose="020B0604020202020204" pitchFamily="34" charset="0"/>
                <a:cs typeface="Arial" panose="020B0604020202020204" pitchFamily="34" charset="0"/>
                <a:sym typeface="Arial"/>
              </a:rPr>
              <a:t>đồ sứ</a:t>
            </a:r>
          </a:p>
        </p:txBody>
      </p:sp>
      <p:pic>
        <p:nvPicPr>
          <p:cNvPr id="4108" name="Picture 12" descr="Đá vôi – Wikipedia tiếng Việt"/>
          <p:cNvPicPr>
            <a:picLocks noChangeAspect="1" noChangeArrowheads="1"/>
          </p:cNvPicPr>
          <p:nvPr/>
        </p:nvPicPr>
        <p:blipFill rotWithShape="1">
          <a:blip r:embed="rId7">
            <a:extLst>
              <a:ext uri="{28A0092B-C50C-407E-A947-70E740481C1C}">
                <a14:useLocalDpi xmlns:a14="http://schemas.microsoft.com/office/drawing/2010/main" val="0"/>
              </a:ext>
            </a:extLst>
          </a:blip>
          <a:srcRect t="10691"/>
          <a:stretch/>
        </p:blipFill>
        <p:spPr bwMode="auto">
          <a:xfrm>
            <a:off x="2264490" y="2652022"/>
            <a:ext cx="2023358" cy="1355280"/>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Down Arrow 1"/>
          <p:cNvSpPr/>
          <p:nvPr/>
        </p:nvSpPr>
        <p:spPr bwMode="auto">
          <a:xfrm>
            <a:off x="3561030" y="1376128"/>
            <a:ext cx="2000682" cy="596183"/>
          </a:xfrm>
          <a:prstGeom prst="curved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Tree>
    <p:extLst>
      <p:ext uri="{BB962C8B-B14F-4D97-AF65-F5344CB8AC3E}">
        <p14:creationId xmlns:p14="http://schemas.microsoft.com/office/powerpoint/2010/main" val="145774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4108"/>
                                        </p:tgtEl>
                                        <p:attrNameLst>
                                          <p:attrName>style.visibility</p:attrName>
                                        </p:attrNameLst>
                                      </p:cBhvr>
                                      <p:to>
                                        <p:strVal val="visible"/>
                                      </p:to>
                                    </p:set>
                                    <p:animEffect transition="in" filter="barn(inVertical)">
                                      <p:cBhvr>
                                        <p:cTn id="21" dur="500"/>
                                        <p:tgtEl>
                                          <p:spTgt spid="410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animBg="1"/>
      <p:bldP spid="30" grpId="0" animBg="1"/>
      <p:bldP spid="32"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cxnSp>
        <p:nvCxnSpPr>
          <p:cNvPr id="3" name="Straight Connector 2"/>
          <p:cNvCxnSpPr/>
          <p:nvPr/>
        </p:nvCxnSpPr>
        <p:spPr>
          <a:xfrm>
            <a:off x="15101455" y="4298719"/>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40562" y="2195979"/>
            <a:ext cx="6407" cy="3622651"/>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8055" y="2567074"/>
            <a:ext cx="7818197" cy="0"/>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52739" y="1990427"/>
            <a:ext cx="2739233" cy="461665"/>
          </a:xfrm>
          <a:prstGeom prst="rect">
            <a:avLst/>
          </a:prstGeom>
          <a:noFill/>
        </p:spPr>
        <p:txBody>
          <a:bodyPr wrap="square" rtlCol="0">
            <a:spAutoFit/>
          </a:bodyPr>
          <a:lstStyle/>
          <a:p>
            <a:pPr algn="ctr">
              <a:buClr>
                <a:srgbClr val="000000"/>
              </a:buClr>
              <a:buFont typeface="Arial"/>
              <a:buNone/>
            </a:pPr>
            <a:r>
              <a:rPr lang="vi-VN" sz="2400" kern="0" dirty="0">
                <a:solidFill>
                  <a:srgbClr val="002060"/>
                </a:solidFill>
                <a:latin typeface="Arial" panose="020B0604020202020204" pitchFamily="34" charset="0"/>
                <a:cs typeface="Arial" panose="020B0604020202020204" pitchFamily="34" charset="0"/>
                <a:sym typeface="Arial"/>
              </a:rPr>
              <a:t>Nguyên liệu</a:t>
            </a:r>
          </a:p>
        </p:txBody>
      </p:sp>
      <p:sp>
        <p:nvSpPr>
          <p:cNvPr id="23" name="TextBox 22"/>
          <p:cNvSpPr txBox="1"/>
          <p:nvPr/>
        </p:nvSpPr>
        <p:spPr>
          <a:xfrm>
            <a:off x="5597895" y="1965146"/>
            <a:ext cx="4109016" cy="461665"/>
          </a:xfrm>
          <a:prstGeom prst="rect">
            <a:avLst/>
          </a:prstGeom>
          <a:noFill/>
        </p:spPr>
        <p:txBody>
          <a:bodyPr wrap="square" rtlCol="0">
            <a:spAutoFit/>
          </a:bodyPr>
          <a:lstStyle/>
          <a:p>
            <a:pPr algn="ctr">
              <a:buClr>
                <a:srgbClr val="000000"/>
              </a:buClr>
              <a:buFont typeface="Arial"/>
              <a:buNone/>
            </a:pPr>
            <a:r>
              <a:rPr lang="vi-VN" sz="2400" kern="0" dirty="0">
                <a:solidFill>
                  <a:srgbClr val="FF0000"/>
                </a:solidFill>
                <a:latin typeface="Arial" panose="020B0604020202020204" pitchFamily="34" charset="0"/>
                <a:cs typeface="Arial" panose="020B0604020202020204" pitchFamily="34" charset="0"/>
                <a:sym typeface="Arial"/>
              </a:rPr>
              <a:t>Vật liệu, sản phẩm</a:t>
            </a:r>
          </a:p>
        </p:txBody>
      </p:sp>
      <p:sp>
        <p:nvSpPr>
          <p:cNvPr id="25" name="Rectangle 24"/>
          <p:cNvSpPr/>
          <p:nvPr/>
        </p:nvSpPr>
        <p:spPr>
          <a:xfrm>
            <a:off x="2663354" y="5467186"/>
            <a:ext cx="1576490" cy="4664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b="1" kern="0" dirty="0">
                <a:solidFill>
                  <a:srgbClr val="002060"/>
                </a:solidFill>
                <a:latin typeface="Arial" panose="020B0604020202020204" pitchFamily="34" charset="0"/>
                <a:cs typeface="Arial" panose="020B0604020202020204" pitchFamily="34" charset="0"/>
                <a:sym typeface="Arial"/>
              </a:rPr>
              <a:t>Tre</a:t>
            </a:r>
          </a:p>
        </p:txBody>
      </p:sp>
      <p:sp>
        <p:nvSpPr>
          <p:cNvPr id="4" name="AutoShape 4" descr="Giá bauxite sẽ còn tăng do thiếu hụt trong 3 năm tới"/>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n-US" sz="1400" kern="0">
              <a:solidFill>
                <a:srgbClr val="000000"/>
              </a:solidFill>
              <a:cs typeface="Arial"/>
              <a:sym typeface="Arial"/>
            </a:endParaRPr>
          </a:p>
        </p:txBody>
      </p:sp>
      <p:sp>
        <p:nvSpPr>
          <p:cNvPr id="31" name="Rectangle 30"/>
          <p:cNvSpPr/>
          <p:nvPr/>
        </p:nvSpPr>
        <p:spPr>
          <a:xfrm>
            <a:off x="4774498" y="4755919"/>
            <a:ext cx="2691090" cy="10783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b="1" kern="0" dirty="0">
                <a:solidFill>
                  <a:srgbClr val="002060"/>
                </a:solidFill>
                <a:latin typeface="Arial" panose="020B0604020202020204" pitchFamily="34" charset="0"/>
                <a:cs typeface="Arial" panose="020B0604020202020204" pitchFamily="34" charset="0"/>
                <a:sym typeface="Arial"/>
              </a:rPr>
              <a:t>Ngành sản xuất đan lát: rổ, rá, chiếu, ….</a:t>
            </a:r>
          </a:p>
        </p:txBody>
      </p:sp>
      <p:sp>
        <p:nvSpPr>
          <p:cNvPr id="29" name="Rectangle 28"/>
          <p:cNvSpPr/>
          <p:nvPr/>
        </p:nvSpPr>
        <p:spPr>
          <a:xfrm>
            <a:off x="7790317" y="4758142"/>
            <a:ext cx="2288298" cy="4664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pPr>
            <a:r>
              <a:rPr lang="vi-VN" sz="2000" b="1" kern="0" dirty="0">
                <a:solidFill>
                  <a:srgbClr val="002060"/>
                </a:solidFill>
                <a:latin typeface="Arial" panose="020B0604020202020204" pitchFamily="34" charset="0"/>
                <a:cs typeface="Arial" panose="020B0604020202020204" pitchFamily="34" charset="0"/>
                <a:sym typeface="Arial"/>
              </a:rPr>
              <a:t>Xây nhà</a:t>
            </a:r>
          </a:p>
        </p:txBody>
      </p:sp>
      <p:pic>
        <p:nvPicPr>
          <p:cNvPr id="27" name="Picture 26"/>
          <p:cNvPicPr>
            <a:picLocks noChangeAspect="1"/>
          </p:cNvPicPr>
          <p:nvPr/>
        </p:nvPicPr>
        <p:blipFill>
          <a:blip r:embed="rId3"/>
          <a:stretch>
            <a:fillRect/>
          </a:stretch>
        </p:blipFill>
        <p:spPr>
          <a:xfrm>
            <a:off x="2286259" y="2636611"/>
            <a:ext cx="2073013" cy="1356594"/>
          </a:xfrm>
          <a:prstGeom prst="rect">
            <a:avLst/>
          </a:prstGeom>
        </p:spPr>
      </p:pic>
      <p:pic>
        <p:nvPicPr>
          <p:cNvPr id="9218" name="Picture 2" descr="Đã có tiêu chuẩn quốc tế đầu tiên về 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259" y="4038787"/>
            <a:ext cx="2073013" cy="128958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hám phá nét độc đáo của làng nghề đan lát Bao La, Quảng Điền, Huế"/>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553"/>
          <a:stretch/>
        </p:blipFill>
        <p:spPr bwMode="auto">
          <a:xfrm>
            <a:off x="4774498" y="2878210"/>
            <a:ext cx="2363560" cy="172518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gôi nhà tre Việt 50 triệu giành giải thưởng thiết kế của Đức - VnExpress  Đời số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588" y="2867981"/>
            <a:ext cx="2532498" cy="1725183"/>
          </a:xfrm>
          <a:prstGeom prst="rect">
            <a:avLst/>
          </a:prstGeom>
          <a:noFill/>
          <a:extLst>
            <a:ext uri="{909E8E84-426E-40DD-AFC4-6F175D3DCCD1}">
              <a14:hiddenFill xmlns:a14="http://schemas.microsoft.com/office/drawing/2010/main">
                <a:solidFill>
                  <a:srgbClr val="FFFFFF"/>
                </a:solidFill>
              </a14:hiddenFill>
            </a:ext>
          </a:extLst>
        </p:spPr>
      </p:pic>
      <p:sp>
        <p:nvSpPr>
          <p:cNvPr id="30" name="Curved Down Arrow 29"/>
          <p:cNvSpPr/>
          <p:nvPr/>
        </p:nvSpPr>
        <p:spPr bwMode="auto">
          <a:xfrm>
            <a:off x="3561030" y="1376128"/>
            <a:ext cx="2000682" cy="596183"/>
          </a:xfrm>
          <a:prstGeom prst="curved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17" name="Pentagon 16"/>
          <p:cNvSpPr/>
          <p:nvPr/>
        </p:nvSpPr>
        <p:spPr>
          <a:xfrm>
            <a:off x="2523032" y="239906"/>
            <a:ext cx="9032238" cy="71275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3600" kern="0" dirty="0">
                <a:solidFill>
                  <a:schemeClr val="bg1"/>
                </a:solidFill>
                <a:latin typeface="Arial" panose="020B0604020202020204" pitchFamily="34" charset="0"/>
                <a:cs typeface="Arial" panose="020B0604020202020204" pitchFamily="34" charset="0"/>
                <a:sym typeface="Arial"/>
              </a:rPr>
              <a:t>Một số nguyên liệu thông dụng</a:t>
            </a:r>
          </a:p>
        </p:txBody>
      </p:sp>
    </p:spTree>
    <p:extLst>
      <p:ext uri="{BB962C8B-B14F-4D97-AF65-F5344CB8AC3E}">
        <p14:creationId xmlns:p14="http://schemas.microsoft.com/office/powerpoint/2010/main" val="13602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arn(inVertical)">
                                      <p:cBhvr>
                                        <p:cTn id="10" dur="500"/>
                                        <p:tgtEl>
                                          <p:spTgt spid="92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581TGp_gold_light.potx" id="{D7BDFE57-600A-4DD4-8667-352C267062AD}" vid="{9595478A-F26B-4CDE-81FE-8B922C758BAE}"/>
    </a:ext>
  </a:extLst>
</a:theme>
</file>

<file path=ppt/theme/theme2.xml><?xml version="1.0" encoding="utf-8"?>
<a:theme xmlns:a="http://schemas.openxmlformats.org/drawingml/2006/main" name="10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ature Activities Binder by Slidesgo">
  <a:themeElements>
    <a:clrScheme name="Simple Light">
      <a:dk1>
        <a:srgbClr val="000000"/>
      </a:dk1>
      <a:lt1>
        <a:srgbClr val="FFFFFF"/>
      </a:lt1>
      <a:dk2>
        <a:srgbClr val="D9D9D9"/>
      </a:dk2>
      <a:lt2>
        <a:srgbClr val="C1D2F1"/>
      </a:lt2>
      <a:accent1>
        <a:srgbClr val="A8BFE9"/>
      </a:accent1>
      <a:accent2>
        <a:srgbClr val="EC7459"/>
      </a:accent2>
      <a:accent3>
        <a:srgbClr val="596AEC"/>
      </a:accent3>
      <a:accent4>
        <a:srgbClr val="D4E7C7"/>
      </a:accent4>
      <a:accent5>
        <a:srgbClr val="BFEEA0"/>
      </a:accent5>
      <a:accent6>
        <a:srgbClr val="FFA87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db2004c022g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TotalTime>
  <Words>1399</Words>
  <Application>Microsoft Office PowerPoint</Application>
  <PresentationFormat>Widescreen</PresentationFormat>
  <Paragraphs>175</Paragraphs>
  <Slides>30</Slides>
  <Notes>8</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30</vt:i4>
      </vt:variant>
    </vt:vector>
  </HeadingPairs>
  <TitlesOfParts>
    <vt:vector size="53" baseType="lpstr">
      <vt:lpstr>#9Slide02 Noi dung rat dai</vt:lpstr>
      <vt:lpstr>#9Slide02 Tieu de rat dai 01</vt:lpstr>
      <vt:lpstr>#9Slide03 Arima Madurai ExtraBo</vt:lpstr>
      <vt:lpstr>#9Slide07 IcielBaliho Script</vt:lpstr>
      <vt:lpstr>Aachen</vt:lpstr>
      <vt:lpstr>Arial</vt:lpstr>
      <vt:lpstr>Autocar Bold Condensed</vt:lpstr>
      <vt:lpstr>Calibri</vt:lpstr>
      <vt:lpstr>Calibri Light</vt:lpstr>
      <vt:lpstr>Cambria Math</vt:lpstr>
      <vt:lpstr>Code Pro Bold</vt:lpstr>
      <vt:lpstr>Jua</vt:lpstr>
      <vt:lpstr>Quicksand Light</vt:lpstr>
      <vt:lpstr>Tahoma</vt:lpstr>
      <vt:lpstr>Times New Roman</vt:lpstr>
      <vt:lpstr>Wingdings</vt:lpstr>
      <vt:lpstr>581TGp_gold_light</vt:lpstr>
      <vt:lpstr>10_Office Theme</vt:lpstr>
      <vt:lpstr>Nature Activities Binder by Slidesgo</vt:lpstr>
      <vt:lpstr>cdb2004c022gl</vt:lpstr>
      <vt:lpstr>Office Theme</vt:lpstr>
      <vt:lpstr>1_Office Theme</vt:lpstr>
      <vt:lpstr>2_Office Theme</vt:lpstr>
      <vt:lpstr>Bài 13  MỘT SỐ  NGUYÊN LIỆU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t:lpstr>
      <vt:lpstr>HOẠT ĐỘNG </vt:lpstr>
      <vt:lpstr>HOẠT ĐỘNG 3</vt:lpstr>
      <vt:lpstr>HOẠT ĐỘNG </vt:lpstr>
      <vt:lpstr>HOẠT ĐỘNG </vt:lpstr>
      <vt:lpstr>HOẠT ĐỘNG </vt:lpstr>
      <vt:lpstr>HOẠT ĐỘNG </vt:lpstr>
      <vt:lpstr>HOẠT ĐỘNG </vt:lpstr>
      <vt:lpstr>PowerPoint Presentation</vt:lpstr>
      <vt:lpstr>PowerPoint Presentation</vt:lpstr>
      <vt:lpstr>HOẠT ĐỘNG </vt:lpstr>
      <vt:lpstr>QUẶNG</vt:lpstr>
      <vt:lpstr>PowerPoint Presentation</vt:lpstr>
      <vt:lpstr>PowerPoint Presentation</vt:lpstr>
      <vt:lpstr>PowerPoint Presentation</vt:lpstr>
      <vt:lpstr>PowerPoint Presentation</vt:lpstr>
      <vt:lpstr>NHIỆM VỤ VỀ NHÀ</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khanh</cp:lastModifiedBy>
  <cp:revision>83</cp:revision>
  <dcterms:created xsi:type="dcterms:W3CDTF">2021-06-15T06:13:17Z</dcterms:created>
  <dcterms:modified xsi:type="dcterms:W3CDTF">2022-06-10T16:46:41Z</dcterms:modified>
</cp:coreProperties>
</file>